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8288000" cy="10287000"/>
  <p:notesSz cx="6858000" cy="9144000"/>
  <p:embeddedFontLst>
    <p:embeddedFont>
      <p:font typeface="Archivo Black" charset="1" panose="020B0A03020202020B04"/>
      <p:regular r:id="rId59"/>
    </p:embeddedFont>
    <p:embeddedFont>
      <p:font typeface="Montserrat Light" charset="1" panose="00000400000000000000"/>
      <p:regular r:id="rId60"/>
    </p:embeddedFont>
    <p:embeddedFont>
      <p:font typeface="Montserrat Classic" charset="1" panose="00000500000000000000"/>
      <p:regular r:id="rId61"/>
    </p:embeddedFont>
    <p:embeddedFont>
      <p:font typeface="Montserrat Classic Bold" charset="1" panose="00000800000000000000"/>
      <p:regular r:id="rId62"/>
    </p:embeddedFont>
    <p:embeddedFont>
      <p:font typeface="Montserrat Light Bold" charset="1" panose="00000800000000000000"/>
      <p:regular r:id="rId63"/>
    </p:embeddedFont>
    <p:embeddedFont>
      <p:font typeface="Open Sans Bold" charset="1" panose="020B0806030504020204"/>
      <p:regular r:id="rId64"/>
    </p:embeddedFont>
    <p:embeddedFont>
      <p:font typeface="Open Sauce" charset="1" panose="00000500000000000000"/>
      <p:regular r:id="rId65"/>
    </p:embeddedFont>
    <p:embeddedFont>
      <p:font typeface="Open Sans" charset="1" panose="020B0606030504020204"/>
      <p:regular r:id="rId66"/>
    </p:embeddedFont>
    <p:embeddedFont>
      <p:font typeface="Bobby Jones" charset="1" panose="00000000000000000000"/>
      <p:regular r:id="rId67"/>
    </p:embeddedFont>
    <p:embeddedFont>
      <p:font typeface="Alegreya Bold" charset="1" panose="0000080000000000000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jpeg" Type="http://schemas.openxmlformats.org/officeDocument/2006/relationships/image"/><Relationship Id="rId4"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jpeg" Type="http://schemas.openxmlformats.org/officeDocument/2006/relationships/image"/><Relationship Id="rId4" Target="../media/image2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60.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61.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3007329" y="2577985"/>
            <a:ext cx="14167639" cy="7119239"/>
          </a:xfrm>
          <a:custGeom>
            <a:avLst/>
            <a:gdLst/>
            <a:ahLst/>
            <a:cxnLst/>
            <a:rect r="r" b="b" t="t" l="l"/>
            <a:pathLst>
              <a:path h="7119239" w="14167639">
                <a:moveTo>
                  <a:pt x="0" y="0"/>
                </a:moveTo>
                <a:lnTo>
                  <a:pt x="14167640" y="0"/>
                </a:lnTo>
                <a:lnTo>
                  <a:pt x="14167640" y="7119239"/>
                </a:lnTo>
                <a:lnTo>
                  <a:pt x="0" y="7119239"/>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498" t="-230" r="-2201" b="-20632"/>
              </a:stretch>
            </a:blipFill>
          </p:spPr>
        </p:sp>
      </p:grpSp>
      <p:grpSp>
        <p:nvGrpSpPr>
          <p:cNvPr name="Group 6" id="6"/>
          <p:cNvGrpSpPr/>
          <p:nvPr/>
        </p:nvGrpSpPr>
        <p:grpSpPr>
          <a:xfrm rot="0">
            <a:off x="4191521" y="3349077"/>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10" id="10"/>
          <p:cNvSpPr txBox="true"/>
          <p:nvPr/>
        </p:nvSpPr>
        <p:spPr>
          <a:xfrm rot="0">
            <a:off x="4268227" y="4434952"/>
            <a:ext cx="9751546" cy="1387593"/>
          </a:xfrm>
          <a:prstGeom prst="rect">
            <a:avLst/>
          </a:prstGeom>
        </p:spPr>
        <p:txBody>
          <a:bodyPr anchor="t" rtlCol="false" tIns="0" lIns="0" bIns="0" rIns="0">
            <a:spAutoFit/>
          </a:bodyPr>
          <a:lstStyle/>
          <a:p>
            <a:pPr algn="ctr">
              <a:lnSpc>
                <a:spcPts val="11290"/>
              </a:lnSpc>
            </a:pPr>
            <a:r>
              <a:rPr lang="en-US" sz="8181" spc="114">
                <a:solidFill>
                  <a:srgbClr val="040506"/>
                </a:solidFill>
                <a:latin typeface="Archivo Black"/>
                <a:ea typeface="Archivo Black"/>
                <a:cs typeface="Archivo Black"/>
                <a:sym typeface="Archivo Black"/>
              </a:rPr>
              <a:t>JIRA SOFTWARE</a:t>
            </a:r>
          </a:p>
        </p:txBody>
      </p:sp>
      <p:sp>
        <p:nvSpPr>
          <p:cNvPr name="Freeform 11" id="11"/>
          <p:cNvSpPr/>
          <p:nvPr/>
        </p:nvSpPr>
        <p:spPr>
          <a:xfrm flipH="false" flipV="false" rot="0">
            <a:off x="4191521" y="1028700"/>
            <a:ext cx="10223303" cy="1308583"/>
          </a:xfrm>
          <a:custGeom>
            <a:avLst/>
            <a:gdLst/>
            <a:ahLst/>
            <a:cxnLst/>
            <a:rect r="r" b="b" t="t" l="l"/>
            <a:pathLst>
              <a:path h="1308583" w="10223303">
                <a:moveTo>
                  <a:pt x="0" y="0"/>
                </a:moveTo>
                <a:lnTo>
                  <a:pt x="10223302" y="0"/>
                </a:lnTo>
                <a:lnTo>
                  <a:pt x="10223302" y="1308583"/>
                </a:lnTo>
                <a:lnTo>
                  <a:pt x="0" y="1308583"/>
                </a:lnTo>
                <a:lnTo>
                  <a:pt x="0" y="0"/>
                </a:lnTo>
                <a:close/>
              </a:path>
            </a:pathLst>
          </a:custGeom>
          <a:blipFill>
            <a:blip r:embed="rId6"/>
            <a:stretch>
              <a:fillRect l="0" t="0" r="0" b="0"/>
            </a:stretch>
          </a:blipFill>
        </p:spPr>
      </p:sp>
      <p:sp>
        <p:nvSpPr>
          <p:cNvPr name="TextBox 12" id="12"/>
          <p:cNvSpPr txBox="true"/>
          <p:nvPr/>
        </p:nvSpPr>
        <p:spPr>
          <a:xfrm rot="0">
            <a:off x="5471449" y="3464745"/>
            <a:ext cx="7345101"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ea typeface="Archivo Black"/>
                <a:cs typeface="Archivo Black"/>
                <a:sym typeface="Archivo Black"/>
              </a:rPr>
              <a:t>SCRUM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2191825" y="933450"/>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QCM</a:t>
            </a:r>
          </a:p>
        </p:txBody>
      </p:sp>
      <p:grpSp>
        <p:nvGrpSpPr>
          <p:cNvPr name="Group 6" id="6"/>
          <p:cNvGrpSpPr>
            <a:grpSpLocks noChangeAspect="true"/>
          </p:cNvGrpSpPr>
          <p:nvPr/>
        </p:nvGrpSpPr>
        <p:grpSpPr>
          <a:xfrm rot="0">
            <a:off x="-46214" y="7097814"/>
            <a:ext cx="5669664" cy="3189186"/>
            <a:chOff x="0" y="0"/>
            <a:chExt cx="6089457" cy="3425320"/>
          </a:xfrm>
        </p:grpSpPr>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8" id="8"/>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9" id="9"/>
          <p:cNvGrpSpPr>
            <a:grpSpLocks noChangeAspect="true"/>
          </p:cNvGrpSpPr>
          <p:nvPr/>
        </p:nvGrpSpPr>
        <p:grpSpPr>
          <a:xfrm rot="0">
            <a:off x="11973770" y="0"/>
            <a:ext cx="7281908" cy="4096074"/>
            <a:chOff x="0" y="0"/>
            <a:chExt cx="6089457" cy="3425320"/>
          </a:xfrm>
        </p:grpSpPr>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1" id="11"/>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TextBox 12" id="12"/>
          <p:cNvSpPr txBox="true"/>
          <p:nvPr/>
        </p:nvSpPr>
        <p:spPr>
          <a:xfrm rot="0">
            <a:off x="2191825" y="2009937"/>
            <a:ext cx="9112983"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1-Quel est le rôle principal du Product Owner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Gérer l'équipe de développement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Prioriser le Product Backlog</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Assurer la qualité du produit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Organiser les réunions Scrum</a:t>
            </a:r>
          </a:p>
          <a:p>
            <a:pPr algn="ctr" marL="0" indent="0" lvl="0">
              <a:lnSpc>
                <a:spcPts val="3282"/>
              </a:lnSpc>
              <a:spcBef>
                <a:spcPct val="0"/>
              </a:spcBef>
            </a:pPr>
          </a:p>
        </p:txBody>
      </p:sp>
      <p:sp>
        <p:nvSpPr>
          <p:cNvPr name="TextBox 13" id="13"/>
          <p:cNvSpPr txBox="true"/>
          <p:nvPr/>
        </p:nvSpPr>
        <p:spPr>
          <a:xfrm rot="0">
            <a:off x="2191825" y="4440900"/>
            <a:ext cx="9758711" cy="2881222"/>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2-Quelle est la durée typique d'un sprint dans Scrum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1 à 3 jours</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1 à 4 semaines</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1 mois</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6 mois</a:t>
            </a:r>
          </a:p>
          <a:p>
            <a:pPr algn="ctr" marL="0" indent="0" lvl="0">
              <a:lnSpc>
                <a:spcPts val="3282"/>
              </a:lnSpc>
              <a:spcBef>
                <a:spcPct val="0"/>
              </a:spcBef>
            </a:pPr>
          </a:p>
        </p:txBody>
      </p:sp>
      <p:sp>
        <p:nvSpPr>
          <p:cNvPr name="TextBox 14" id="14"/>
          <p:cNvSpPr txBox="true"/>
          <p:nvPr/>
        </p:nvSpPr>
        <p:spPr>
          <a:xfrm rot="0">
            <a:off x="2215060" y="6874026"/>
            <a:ext cx="10872034"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3-Quel est le but du Daily Scrum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Planifier le sprint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Présenter le produit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Synchroniser le travail de l'équipe</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Identifier les bugs</a:t>
            </a:r>
          </a:p>
          <a:p>
            <a:pPr algn="ctr" marL="0" indent="0" lvl="0">
              <a:lnSpc>
                <a:spcPts val="3282"/>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2191825" y="933450"/>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QCM</a:t>
            </a:r>
          </a:p>
        </p:txBody>
      </p:sp>
      <p:grpSp>
        <p:nvGrpSpPr>
          <p:cNvPr name="Group 6" id="6"/>
          <p:cNvGrpSpPr>
            <a:grpSpLocks noChangeAspect="true"/>
          </p:cNvGrpSpPr>
          <p:nvPr/>
        </p:nvGrpSpPr>
        <p:grpSpPr>
          <a:xfrm rot="0">
            <a:off x="-46214" y="7097814"/>
            <a:ext cx="5669664" cy="3189186"/>
            <a:chOff x="0" y="0"/>
            <a:chExt cx="6089457" cy="3425320"/>
          </a:xfrm>
        </p:grpSpPr>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8" id="8"/>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9" id="9"/>
          <p:cNvGrpSpPr>
            <a:grpSpLocks noChangeAspect="true"/>
          </p:cNvGrpSpPr>
          <p:nvPr/>
        </p:nvGrpSpPr>
        <p:grpSpPr>
          <a:xfrm rot="0">
            <a:off x="11973770" y="0"/>
            <a:ext cx="7281908" cy="4096074"/>
            <a:chOff x="0" y="0"/>
            <a:chExt cx="6089457" cy="3425320"/>
          </a:xfrm>
        </p:grpSpPr>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1" id="11"/>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TextBox 12" id="12"/>
          <p:cNvSpPr txBox="true"/>
          <p:nvPr/>
        </p:nvSpPr>
        <p:spPr>
          <a:xfrm rot="0">
            <a:off x="2191825" y="2009937"/>
            <a:ext cx="13254545"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4-Que contient le Sprint Backlog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Les tâches terminées</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Les éléments du Product Backlog sélectionnés pour le sprint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La documentation du projet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Les rapports de tests</a:t>
            </a:r>
          </a:p>
          <a:p>
            <a:pPr algn="ctr" marL="0" indent="0" lvl="0">
              <a:lnSpc>
                <a:spcPts val="3282"/>
              </a:lnSpc>
              <a:spcBef>
                <a:spcPct val="0"/>
              </a:spcBef>
            </a:pPr>
          </a:p>
        </p:txBody>
      </p:sp>
      <p:sp>
        <p:nvSpPr>
          <p:cNvPr name="TextBox 13" id="13"/>
          <p:cNvSpPr txBox="true"/>
          <p:nvPr/>
        </p:nvSpPr>
        <p:spPr>
          <a:xfrm rot="0">
            <a:off x="2215060" y="4428243"/>
            <a:ext cx="12455221"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5-Quelle est la fonction du Scrum Master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Écrire le code</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Gérer les ressources humaines</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Faciliter le processus Scrum</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Tester le produit</a:t>
            </a:r>
          </a:p>
          <a:p>
            <a:pPr algn="ctr" marL="0" indent="0" lvl="0">
              <a:lnSpc>
                <a:spcPts val="3282"/>
              </a:lnSpc>
              <a:spcBef>
                <a:spcPct val="0"/>
              </a:spcBef>
            </a:pPr>
          </a:p>
        </p:txBody>
      </p:sp>
      <p:sp>
        <p:nvSpPr>
          <p:cNvPr name="TextBox 14" id="14"/>
          <p:cNvSpPr txBox="true"/>
          <p:nvPr/>
        </p:nvSpPr>
        <p:spPr>
          <a:xfrm rot="0">
            <a:off x="2215060" y="6874026"/>
            <a:ext cx="10872034"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6-Quel document décrit la vision du produit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Le Sprint Backlog</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Le Product Backlog</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Le plan de projet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Le rapport de sprint</a:t>
            </a:r>
          </a:p>
          <a:p>
            <a:pPr algn="ctr" marL="0" indent="0" lvl="0">
              <a:lnSpc>
                <a:spcPts val="328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2191825" y="933450"/>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QCM</a:t>
            </a:r>
          </a:p>
        </p:txBody>
      </p:sp>
      <p:grpSp>
        <p:nvGrpSpPr>
          <p:cNvPr name="Group 6" id="6"/>
          <p:cNvGrpSpPr>
            <a:grpSpLocks noChangeAspect="true"/>
          </p:cNvGrpSpPr>
          <p:nvPr/>
        </p:nvGrpSpPr>
        <p:grpSpPr>
          <a:xfrm rot="0">
            <a:off x="-46214" y="7097814"/>
            <a:ext cx="5669664" cy="3189186"/>
            <a:chOff x="0" y="0"/>
            <a:chExt cx="6089457" cy="3425320"/>
          </a:xfrm>
        </p:grpSpPr>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8" id="8"/>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9" id="9"/>
          <p:cNvGrpSpPr>
            <a:grpSpLocks noChangeAspect="true"/>
          </p:cNvGrpSpPr>
          <p:nvPr/>
        </p:nvGrpSpPr>
        <p:grpSpPr>
          <a:xfrm rot="0">
            <a:off x="11973770" y="0"/>
            <a:ext cx="7281908" cy="4096074"/>
            <a:chOff x="0" y="0"/>
            <a:chExt cx="6089457" cy="3425320"/>
          </a:xfrm>
        </p:grpSpPr>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1" id="11"/>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TextBox 12" id="12"/>
          <p:cNvSpPr txBox="true"/>
          <p:nvPr/>
        </p:nvSpPr>
        <p:spPr>
          <a:xfrm rot="0">
            <a:off x="2191825" y="2009937"/>
            <a:ext cx="13254545"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7-Qui décide de la priorité des éléments du Product Backlog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L'équipe de développement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a:t>
            </a:r>
            <a:r>
              <a:rPr lang="en-US" sz="2378" spc="233">
                <a:solidFill>
                  <a:srgbClr val="231F20"/>
                </a:solidFill>
                <a:latin typeface="Montserrat Light"/>
                <a:ea typeface="Montserrat Light"/>
                <a:cs typeface="Montserrat Light"/>
                <a:sym typeface="Montserrat Light"/>
              </a:rPr>
              <a:t>) Le Scrum Master</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Le Product Owner</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Les parties prenantes</a:t>
            </a:r>
          </a:p>
          <a:p>
            <a:pPr algn="ctr" marL="0" indent="0" lvl="0">
              <a:lnSpc>
                <a:spcPts val="3282"/>
              </a:lnSpc>
              <a:spcBef>
                <a:spcPct val="0"/>
              </a:spcBef>
            </a:pPr>
          </a:p>
        </p:txBody>
      </p:sp>
      <p:sp>
        <p:nvSpPr>
          <p:cNvPr name="TextBox 13" id="13"/>
          <p:cNvSpPr txBox="true"/>
          <p:nvPr/>
        </p:nvSpPr>
        <p:spPr>
          <a:xfrm rot="0">
            <a:off x="2191825" y="4440900"/>
            <a:ext cx="12455221"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8-Qu'est-ce qu'un burn down chart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Un graphique de performance</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Un outil de planification</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Un graphique montrant l'avancement du travail</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Un rapport financier</a:t>
            </a:r>
          </a:p>
          <a:p>
            <a:pPr algn="ctr" marL="0" indent="0" lvl="0">
              <a:lnSpc>
                <a:spcPts val="3282"/>
              </a:lnSpc>
              <a:spcBef>
                <a:spcPct val="0"/>
              </a:spcBef>
            </a:pPr>
          </a:p>
        </p:txBody>
      </p:sp>
      <p:sp>
        <p:nvSpPr>
          <p:cNvPr name="TextBox 14" id="14"/>
          <p:cNvSpPr txBox="true"/>
          <p:nvPr/>
        </p:nvSpPr>
        <p:spPr>
          <a:xfrm rot="0">
            <a:off x="2215060" y="6874026"/>
            <a:ext cx="12185755"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9-Quel est l'objectif d'une réunion de revue de sprint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Discuter des problèmes techniques</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Évaluer la performance de l'équipe</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Présenter le travail accompli aux parties prenantes</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Planifier le travail futur</a:t>
            </a:r>
          </a:p>
          <a:p>
            <a:pPr algn="ctr" marL="0" indent="0" lvl="0">
              <a:lnSpc>
                <a:spcPts val="3282"/>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2191825" y="933450"/>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QCM</a:t>
            </a:r>
          </a:p>
        </p:txBody>
      </p:sp>
      <p:grpSp>
        <p:nvGrpSpPr>
          <p:cNvPr name="Group 6" id="6"/>
          <p:cNvGrpSpPr>
            <a:grpSpLocks noChangeAspect="true"/>
          </p:cNvGrpSpPr>
          <p:nvPr/>
        </p:nvGrpSpPr>
        <p:grpSpPr>
          <a:xfrm rot="0">
            <a:off x="-46214" y="7097814"/>
            <a:ext cx="5669664" cy="3189186"/>
            <a:chOff x="0" y="0"/>
            <a:chExt cx="6089457" cy="3425320"/>
          </a:xfrm>
        </p:grpSpPr>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8" id="8"/>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9" id="9"/>
          <p:cNvGrpSpPr>
            <a:grpSpLocks noChangeAspect="true"/>
          </p:cNvGrpSpPr>
          <p:nvPr/>
        </p:nvGrpSpPr>
        <p:grpSpPr>
          <a:xfrm rot="0">
            <a:off x="11973770" y="0"/>
            <a:ext cx="7281908" cy="4096074"/>
            <a:chOff x="0" y="0"/>
            <a:chExt cx="6089457" cy="3425320"/>
          </a:xfrm>
        </p:grpSpPr>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1" id="11"/>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TextBox 12" id="12"/>
          <p:cNvSpPr txBox="true"/>
          <p:nvPr/>
        </p:nvSpPr>
        <p:spPr>
          <a:xfrm rot="0">
            <a:off x="2191825" y="2009937"/>
            <a:ext cx="13254545"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10-Quel est le rôle du Product Owner pendant la Daily Scrum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Conduire la réunion</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a:t>
            </a:r>
            <a:r>
              <a:rPr lang="en-US" sz="2378" spc="233">
                <a:solidFill>
                  <a:srgbClr val="231F20"/>
                </a:solidFill>
                <a:latin typeface="Montserrat Light"/>
                <a:ea typeface="Montserrat Light"/>
                <a:cs typeface="Montserrat Light"/>
                <a:sym typeface="Montserrat Light"/>
              </a:rPr>
              <a:t>) Ne pas intervenir</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Prendre des notes</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Évaluer les performances de l'équipe</a:t>
            </a:r>
          </a:p>
          <a:p>
            <a:pPr algn="ctr" marL="0" indent="0" lvl="0">
              <a:lnSpc>
                <a:spcPts val="3282"/>
              </a:lnSpc>
              <a:spcBef>
                <a:spcPct val="0"/>
              </a:spcBef>
            </a:pPr>
          </a:p>
        </p:txBody>
      </p:sp>
      <p:sp>
        <p:nvSpPr>
          <p:cNvPr name="TextBox 13" id="13"/>
          <p:cNvSpPr txBox="true"/>
          <p:nvPr/>
        </p:nvSpPr>
        <p:spPr>
          <a:xfrm rot="0">
            <a:off x="2191825" y="4207327"/>
            <a:ext cx="13254545" cy="2881222"/>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11-Que se passe-t-il si l'équipe ne termine pas toutes les tâches prévues dans le sprint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Elles sont annulées</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Elles sont ajoutées au sprint suivant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L'équipe est pénalisée</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Elles doivent être redémarrées immédiatement</a:t>
            </a:r>
          </a:p>
          <a:p>
            <a:pPr algn="ctr" marL="0" indent="0" lvl="0">
              <a:lnSpc>
                <a:spcPts val="3282"/>
              </a:lnSpc>
              <a:spcBef>
                <a:spcPct val="0"/>
              </a:spcBef>
            </a:pPr>
          </a:p>
        </p:txBody>
      </p:sp>
      <p:sp>
        <p:nvSpPr>
          <p:cNvPr name="TextBox 14" id="14"/>
          <p:cNvSpPr txBox="true"/>
          <p:nvPr/>
        </p:nvSpPr>
        <p:spPr>
          <a:xfrm rot="0">
            <a:off x="2191825" y="7284022"/>
            <a:ext cx="12185755"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12-Qui est responsable de la qualité du produit dans Scrum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Le Product Owner</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Le Scrum Master</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L'équipe de développement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Le comité de direction</a:t>
            </a:r>
          </a:p>
          <a:p>
            <a:pPr algn="ctr" marL="0" indent="0" lvl="0">
              <a:lnSpc>
                <a:spcPts val="3282"/>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2191825" y="933450"/>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QCM</a:t>
            </a:r>
          </a:p>
        </p:txBody>
      </p:sp>
      <p:grpSp>
        <p:nvGrpSpPr>
          <p:cNvPr name="Group 6" id="6"/>
          <p:cNvGrpSpPr>
            <a:grpSpLocks noChangeAspect="true"/>
          </p:cNvGrpSpPr>
          <p:nvPr/>
        </p:nvGrpSpPr>
        <p:grpSpPr>
          <a:xfrm rot="0">
            <a:off x="-46214" y="7097814"/>
            <a:ext cx="5669664" cy="3189186"/>
            <a:chOff x="0" y="0"/>
            <a:chExt cx="6089457" cy="3425320"/>
          </a:xfrm>
        </p:grpSpPr>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8" id="8"/>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9" id="9"/>
          <p:cNvGrpSpPr>
            <a:grpSpLocks noChangeAspect="true"/>
          </p:cNvGrpSpPr>
          <p:nvPr/>
        </p:nvGrpSpPr>
        <p:grpSpPr>
          <a:xfrm rot="0">
            <a:off x="11973770" y="0"/>
            <a:ext cx="7281908" cy="4096074"/>
            <a:chOff x="0" y="0"/>
            <a:chExt cx="6089457" cy="3425320"/>
          </a:xfrm>
        </p:grpSpPr>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1" id="11"/>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TextBox 12" id="12"/>
          <p:cNvSpPr txBox="true"/>
          <p:nvPr/>
        </p:nvSpPr>
        <p:spPr>
          <a:xfrm rot="0">
            <a:off x="2191825" y="2009937"/>
            <a:ext cx="13254545" cy="2865981"/>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13-Comment un sprint est-il clôturé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Avec une réunion de planification</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a:t>
            </a:r>
            <a:r>
              <a:rPr lang="en-US" sz="2378" spc="233">
                <a:solidFill>
                  <a:srgbClr val="231F20"/>
                </a:solidFill>
                <a:latin typeface="Montserrat Light"/>
                <a:ea typeface="Montserrat Light"/>
                <a:cs typeface="Montserrat Light"/>
                <a:sym typeface="Montserrat Light"/>
              </a:rPr>
              <a:t>) Par une démonstration de produit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Par une mise à jour du Product Backlog</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Par un rapport de fin de sprint</a:t>
            </a:r>
          </a:p>
          <a:p>
            <a:pPr algn="ctr" marL="513623" indent="-256811" lvl="1">
              <a:lnSpc>
                <a:spcPts val="3282"/>
              </a:lnSpc>
              <a:buFont typeface="Arial"/>
              <a:buChar char="•"/>
            </a:pPr>
          </a:p>
          <a:p>
            <a:pPr algn="ctr" marL="0" indent="0" lvl="0">
              <a:lnSpc>
                <a:spcPts val="3282"/>
              </a:lnSpc>
              <a:spcBef>
                <a:spcPct val="0"/>
              </a:spcBef>
            </a:pPr>
          </a:p>
        </p:txBody>
      </p:sp>
      <p:sp>
        <p:nvSpPr>
          <p:cNvPr name="TextBox 13" id="13"/>
          <p:cNvSpPr txBox="true"/>
          <p:nvPr/>
        </p:nvSpPr>
        <p:spPr>
          <a:xfrm rot="0">
            <a:off x="2191825" y="4359727"/>
            <a:ext cx="13254545"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14-Quel est l'un des principaux avantages de Scrum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Processus rigide</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Flexibilité et adaptation rapide</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Documentation extensive</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Longs cycles de développement</a:t>
            </a:r>
          </a:p>
          <a:p>
            <a:pPr algn="ctr" marL="0" indent="0" lvl="0">
              <a:lnSpc>
                <a:spcPts val="3282"/>
              </a:lnSpc>
              <a:spcBef>
                <a:spcPct val="0"/>
              </a:spcBef>
            </a:pPr>
          </a:p>
        </p:txBody>
      </p:sp>
      <p:sp>
        <p:nvSpPr>
          <p:cNvPr name="TextBox 14" id="14"/>
          <p:cNvSpPr txBox="true"/>
          <p:nvPr/>
        </p:nvSpPr>
        <p:spPr>
          <a:xfrm rot="0">
            <a:off x="2191825" y="6778034"/>
            <a:ext cx="13422899" cy="2456406"/>
          </a:xfrm>
          <a:prstGeom prst="rect">
            <a:avLst/>
          </a:prstGeom>
        </p:spPr>
        <p:txBody>
          <a:bodyPr anchor="t" rtlCol="false" tIns="0" lIns="0" bIns="0" rIns="0">
            <a:spAutoFit/>
          </a:bodyPr>
          <a:lstStyle/>
          <a:p>
            <a:pPr algn="ctr">
              <a:lnSpc>
                <a:spcPts val="3282"/>
              </a:lnSpc>
            </a:pPr>
            <a:r>
              <a:rPr lang="en-US" b="true" sz="2378" spc="233">
                <a:solidFill>
                  <a:srgbClr val="231F20"/>
                </a:solidFill>
                <a:latin typeface="Montserrat Light Bold"/>
                <a:ea typeface="Montserrat Light Bold"/>
                <a:cs typeface="Montserrat Light Bold"/>
                <a:sym typeface="Montserrat Light Bold"/>
              </a:rPr>
              <a:t>15-Qui doit s'assurer que les principes de Scrum sont respectés ?</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a) Le Product Owner</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b) Le Scrum Master</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c) L'équipe de développement</a:t>
            </a:r>
          </a:p>
          <a:p>
            <a:pPr algn="ctr" marL="513623" indent="-256811" lvl="1">
              <a:lnSpc>
                <a:spcPts val="3282"/>
              </a:lnSpc>
              <a:buFont typeface="Arial"/>
              <a:buChar char="•"/>
            </a:pPr>
            <a:r>
              <a:rPr lang="en-US" sz="2378" spc="233">
                <a:solidFill>
                  <a:srgbClr val="231F20"/>
                </a:solidFill>
                <a:latin typeface="Montserrat Light"/>
                <a:ea typeface="Montserrat Light"/>
                <a:cs typeface="Montserrat Light"/>
                <a:sym typeface="Montserrat Light"/>
              </a:rPr>
              <a:t>d) Les parties prenantes</a:t>
            </a:r>
          </a:p>
          <a:p>
            <a:pPr algn="ctr" marL="0" indent="0" lvl="0">
              <a:lnSpc>
                <a:spcPts val="3282"/>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TextBox 4" id="4"/>
          <p:cNvSpPr txBox="true"/>
          <p:nvPr/>
        </p:nvSpPr>
        <p:spPr>
          <a:xfrm rot="0">
            <a:off x="5707203" y="531879"/>
            <a:ext cx="7084516"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C’EST QUOI JIRA?</a:t>
            </a:r>
          </a:p>
        </p:txBody>
      </p:sp>
      <p:sp>
        <p:nvSpPr>
          <p:cNvPr name="TextBox 5" id="5"/>
          <p:cNvSpPr txBox="true"/>
          <p:nvPr/>
        </p:nvSpPr>
        <p:spPr>
          <a:xfrm rot="0">
            <a:off x="6031704" y="2174913"/>
            <a:ext cx="7531216" cy="6269475"/>
          </a:xfrm>
          <a:prstGeom prst="rect">
            <a:avLst/>
          </a:prstGeom>
        </p:spPr>
        <p:txBody>
          <a:bodyPr anchor="t" rtlCol="false" tIns="0" lIns="0" bIns="0" rIns="0">
            <a:spAutoFit/>
          </a:bodyPr>
          <a:lstStyle/>
          <a:p>
            <a:pPr algn="l">
              <a:lnSpc>
                <a:spcPts val="3327"/>
              </a:lnSpc>
            </a:pPr>
            <a:r>
              <a:rPr lang="en-US" sz="2411" spc="236">
                <a:solidFill>
                  <a:srgbClr val="000000"/>
                </a:solidFill>
                <a:latin typeface="Montserrat Light"/>
                <a:ea typeface="Montserrat Light"/>
                <a:cs typeface="Montserrat Light"/>
                <a:sym typeface="Montserrat Light"/>
              </a:rPr>
              <a:t>Jira Software est un outil de gestion de projets développé par Atlassian, largement utilisé pour le suivi des tâches et la planification dans les environnements de développement logiciel. Conçu à l'origine pour le suivi des bogues, il est aujourd'hui polyvalent et s'adapte aux méthodologies Agile (Scrum, Kanban).</a:t>
            </a:r>
          </a:p>
          <a:p>
            <a:pPr algn="l">
              <a:lnSpc>
                <a:spcPts val="3327"/>
              </a:lnSpc>
            </a:pPr>
          </a:p>
          <a:p>
            <a:pPr algn="l">
              <a:lnSpc>
                <a:spcPts val="3327"/>
              </a:lnSpc>
            </a:pPr>
            <a:r>
              <a:rPr lang="en-US" sz="2411" spc="236">
                <a:solidFill>
                  <a:srgbClr val="000000"/>
                </a:solidFill>
                <a:latin typeface="Montserrat Light"/>
                <a:ea typeface="Montserrat Light"/>
                <a:cs typeface="Montserrat Light"/>
                <a:sym typeface="Montserrat Light"/>
              </a:rPr>
              <a:t>Il est largement utilisé par les équipes de développement, mais aussi par d’autres départements pour gérer leurs projets de manière efficace et collaborative.</a:t>
            </a:r>
          </a:p>
          <a:p>
            <a:pPr algn="l">
              <a:lnSpc>
                <a:spcPts val="332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Freeform 4" id="4"/>
          <p:cNvSpPr/>
          <p:nvPr/>
        </p:nvSpPr>
        <p:spPr>
          <a:xfrm flipH="false" flipV="false" rot="0">
            <a:off x="10690803" y="3730646"/>
            <a:ext cx="7597197" cy="3200319"/>
          </a:xfrm>
          <a:custGeom>
            <a:avLst/>
            <a:gdLst/>
            <a:ahLst/>
            <a:cxnLst/>
            <a:rect r="r" b="b" t="t" l="l"/>
            <a:pathLst>
              <a:path h="3200319" w="7597197">
                <a:moveTo>
                  <a:pt x="0" y="0"/>
                </a:moveTo>
                <a:lnTo>
                  <a:pt x="7597197" y="0"/>
                </a:lnTo>
                <a:lnTo>
                  <a:pt x="7597197" y="3200319"/>
                </a:lnTo>
                <a:lnTo>
                  <a:pt x="0" y="3200319"/>
                </a:lnTo>
                <a:lnTo>
                  <a:pt x="0" y="0"/>
                </a:lnTo>
                <a:close/>
              </a:path>
            </a:pathLst>
          </a:custGeom>
          <a:blipFill>
            <a:blip r:embed="rId4"/>
            <a:stretch>
              <a:fillRect l="0" t="0" r="0" b="0"/>
            </a:stretch>
          </a:blipFill>
        </p:spPr>
      </p:sp>
      <p:sp>
        <p:nvSpPr>
          <p:cNvPr name="TextBox 5" id="5"/>
          <p:cNvSpPr txBox="true"/>
          <p:nvPr/>
        </p:nvSpPr>
        <p:spPr>
          <a:xfrm rot="0">
            <a:off x="5597932" y="160194"/>
            <a:ext cx="11265550" cy="1641763"/>
          </a:xfrm>
          <a:prstGeom prst="rect">
            <a:avLst/>
          </a:prstGeom>
        </p:spPr>
        <p:txBody>
          <a:bodyPr anchor="t" rtlCol="false" tIns="0" lIns="0" bIns="0" rIns="0">
            <a:spAutoFit/>
          </a:bodyPr>
          <a:lstStyle/>
          <a:p>
            <a:pPr algn="l" marL="0" indent="0" lvl="0">
              <a:lnSpc>
                <a:spcPts val="6529"/>
              </a:lnSpc>
              <a:spcBef>
                <a:spcPct val="0"/>
              </a:spcBef>
            </a:pPr>
            <a:r>
              <a:rPr lang="en-US" sz="4731" spc="165">
                <a:solidFill>
                  <a:srgbClr val="010101"/>
                </a:solidFill>
                <a:latin typeface="Archivo Black"/>
                <a:ea typeface="Archivo Black"/>
                <a:cs typeface="Archivo Black"/>
                <a:sym typeface="Archivo Black"/>
              </a:rPr>
              <a:t>PRINCIPALES FONCTIONNALITÉS :</a:t>
            </a:r>
          </a:p>
        </p:txBody>
      </p:sp>
      <p:sp>
        <p:nvSpPr>
          <p:cNvPr name="TextBox 6" id="6"/>
          <p:cNvSpPr txBox="true"/>
          <p:nvPr/>
        </p:nvSpPr>
        <p:spPr>
          <a:xfrm rot="0">
            <a:off x="6031704" y="2174913"/>
            <a:ext cx="7531216" cy="7526775"/>
          </a:xfrm>
          <a:prstGeom prst="rect">
            <a:avLst/>
          </a:prstGeom>
        </p:spPr>
        <p:txBody>
          <a:bodyPr anchor="t" rtlCol="false" tIns="0" lIns="0" bIns="0" rIns="0">
            <a:spAutoFit/>
          </a:bodyPr>
          <a:lstStyle/>
          <a:p>
            <a:pPr algn="l">
              <a:lnSpc>
                <a:spcPts val="3327"/>
              </a:lnSpc>
            </a:pPr>
            <a:r>
              <a:rPr lang="en-US" sz="2411" spc="236">
                <a:solidFill>
                  <a:srgbClr val="000000"/>
                </a:solidFill>
                <a:latin typeface="Montserrat Light"/>
                <a:ea typeface="Montserrat Light"/>
                <a:cs typeface="Montserrat Light"/>
                <a:sym typeface="Montserrat Light"/>
              </a:rPr>
              <a:t>Principales fonctionnalités :</a:t>
            </a:r>
          </a:p>
          <a:p>
            <a:pPr algn="l" marL="520623" indent="-260311" lvl="1">
              <a:lnSpc>
                <a:spcPts val="3327"/>
              </a:lnSpc>
              <a:buFont typeface="Arial"/>
              <a:buChar char="•"/>
            </a:pPr>
            <a:r>
              <a:rPr lang="en-US" sz="2411" spc="236">
                <a:solidFill>
                  <a:srgbClr val="000000"/>
                </a:solidFill>
                <a:latin typeface="Montserrat Light"/>
                <a:ea typeface="Montserrat Light"/>
                <a:cs typeface="Montserrat Light"/>
                <a:sym typeface="Montserrat Light"/>
              </a:rPr>
              <a:t>Suivi des tâches et bugs : Gestion de tickets pour chaque tâche, bogue ou fonctionnalité.</a:t>
            </a:r>
          </a:p>
          <a:p>
            <a:pPr algn="l" marL="520623" indent="-260311" lvl="1">
              <a:lnSpc>
                <a:spcPts val="3327"/>
              </a:lnSpc>
              <a:buFont typeface="Arial"/>
              <a:buChar char="•"/>
            </a:pPr>
            <a:r>
              <a:rPr lang="en-US" sz="2411" spc="236">
                <a:solidFill>
                  <a:srgbClr val="000000"/>
                </a:solidFill>
                <a:latin typeface="Montserrat Light"/>
                <a:ea typeface="Montserrat Light"/>
                <a:cs typeface="Montserrat Light"/>
                <a:sym typeface="Montserrat Light"/>
              </a:rPr>
              <a:t>Gestion Agile : Création de sprints, backlogs et tableaux Kanban pour suivre l’avancement des projets.</a:t>
            </a:r>
          </a:p>
          <a:p>
            <a:pPr algn="l" marL="520623" indent="-260311" lvl="1">
              <a:lnSpc>
                <a:spcPts val="3327"/>
              </a:lnSpc>
              <a:buFont typeface="Arial"/>
              <a:buChar char="•"/>
            </a:pPr>
            <a:r>
              <a:rPr lang="en-US" sz="2411" spc="236">
                <a:solidFill>
                  <a:srgbClr val="000000"/>
                </a:solidFill>
                <a:latin typeface="Montserrat Light"/>
                <a:ea typeface="Montserrat Light"/>
                <a:cs typeface="Montserrat Light"/>
                <a:sym typeface="Montserrat Light"/>
              </a:rPr>
              <a:t>Rapports et statistiques : Suivi des performances avec des rapports sur les cycles de vie, burndowns, etc.</a:t>
            </a:r>
          </a:p>
          <a:p>
            <a:pPr algn="l" marL="520623" indent="-260311" lvl="1">
              <a:lnSpc>
                <a:spcPts val="3327"/>
              </a:lnSpc>
              <a:buFont typeface="Arial"/>
              <a:buChar char="•"/>
            </a:pPr>
            <a:r>
              <a:rPr lang="en-US" sz="2411" spc="236">
                <a:solidFill>
                  <a:srgbClr val="000000"/>
                </a:solidFill>
                <a:latin typeface="Montserrat Light"/>
                <a:ea typeface="Montserrat Light"/>
                <a:cs typeface="Montserrat Light"/>
                <a:sym typeface="Montserrat Light"/>
              </a:rPr>
              <a:t>Intégrations : Fonctionne avec de nombreuses applications (Confluence, Bitbucket, GitHub).</a:t>
            </a:r>
          </a:p>
          <a:p>
            <a:pPr algn="l" marL="520623" indent="-260311" lvl="1">
              <a:lnSpc>
                <a:spcPts val="3327"/>
              </a:lnSpc>
              <a:buFont typeface="Arial"/>
              <a:buChar char="•"/>
            </a:pPr>
            <a:r>
              <a:rPr lang="en-US" sz="2411" spc="236">
                <a:solidFill>
                  <a:srgbClr val="000000"/>
                </a:solidFill>
                <a:latin typeface="Montserrat Light"/>
                <a:ea typeface="Montserrat Light"/>
                <a:cs typeface="Montserrat Light"/>
                <a:sym typeface="Montserrat Light"/>
              </a:rPr>
              <a:t>Personnalisation : Adaptable selon les besoins (workflows, champs personnalisés, permissions).</a:t>
            </a:r>
          </a:p>
          <a:p>
            <a:pPr algn="l">
              <a:lnSpc>
                <a:spcPts val="3327"/>
              </a:lnSpc>
            </a:pPr>
          </a:p>
          <a:p>
            <a:pPr algn="l">
              <a:lnSpc>
                <a:spcPts val="332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grpSp>
        <p:nvGrpSpPr>
          <p:cNvPr name="Group 5" id="5"/>
          <p:cNvGrpSpPr>
            <a:grpSpLocks noChangeAspect="true"/>
          </p:cNvGrpSpPr>
          <p:nvPr/>
        </p:nvGrpSpPr>
        <p:grpSpPr>
          <a:xfrm rot="0">
            <a:off x="-46214" y="7097814"/>
            <a:ext cx="5669664" cy="3189186"/>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8" id="8"/>
          <p:cNvGrpSpPr>
            <a:grpSpLocks noChangeAspect="true"/>
          </p:cNvGrpSpPr>
          <p:nvPr/>
        </p:nvGrpSpPr>
        <p:grpSpPr>
          <a:xfrm rot="0">
            <a:off x="11973770" y="0"/>
            <a:ext cx="7281908" cy="4096074"/>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Freeform 11" id="11"/>
          <p:cNvSpPr/>
          <p:nvPr/>
        </p:nvSpPr>
        <p:spPr>
          <a:xfrm flipH="false" flipV="false" rot="0">
            <a:off x="1795137" y="2048037"/>
            <a:ext cx="11013734" cy="2877183"/>
          </a:xfrm>
          <a:custGeom>
            <a:avLst/>
            <a:gdLst/>
            <a:ahLst/>
            <a:cxnLst/>
            <a:rect r="r" b="b" t="t" l="l"/>
            <a:pathLst>
              <a:path h="2877183" w="11013734">
                <a:moveTo>
                  <a:pt x="0" y="0"/>
                </a:moveTo>
                <a:lnTo>
                  <a:pt x="11013735" y="0"/>
                </a:lnTo>
                <a:lnTo>
                  <a:pt x="11013735" y="2877183"/>
                </a:lnTo>
                <a:lnTo>
                  <a:pt x="0" y="2877183"/>
                </a:lnTo>
                <a:lnTo>
                  <a:pt x="0" y="0"/>
                </a:lnTo>
                <a:close/>
              </a:path>
            </a:pathLst>
          </a:custGeom>
          <a:blipFill>
            <a:blip r:embed="rId6"/>
            <a:stretch>
              <a:fillRect l="0" t="0" r="0" b="0"/>
            </a:stretch>
          </a:blipFill>
        </p:spPr>
      </p:sp>
      <p:sp>
        <p:nvSpPr>
          <p:cNvPr name="Freeform 12" id="12"/>
          <p:cNvSpPr/>
          <p:nvPr/>
        </p:nvSpPr>
        <p:spPr>
          <a:xfrm flipH="false" flipV="false" rot="0">
            <a:off x="2398190" y="5666988"/>
            <a:ext cx="13491620" cy="6779539"/>
          </a:xfrm>
          <a:custGeom>
            <a:avLst/>
            <a:gdLst/>
            <a:ahLst/>
            <a:cxnLst/>
            <a:rect r="r" b="b" t="t" l="l"/>
            <a:pathLst>
              <a:path h="6779539" w="13491620">
                <a:moveTo>
                  <a:pt x="0" y="0"/>
                </a:moveTo>
                <a:lnTo>
                  <a:pt x="13491620" y="0"/>
                </a:lnTo>
                <a:lnTo>
                  <a:pt x="13491620" y="6779540"/>
                </a:lnTo>
                <a:lnTo>
                  <a:pt x="0" y="6779540"/>
                </a:lnTo>
                <a:lnTo>
                  <a:pt x="0" y="0"/>
                </a:lnTo>
                <a:close/>
              </a:path>
            </a:pathLst>
          </a:custGeom>
          <a:blipFill>
            <a:blip r:embed="rId7"/>
            <a:stretch>
              <a:fillRect l="0" t="0" r="0" b="0"/>
            </a:stretch>
          </a:blipFill>
        </p:spPr>
      </p:sp>
      <p:sp>
        <p:nvSpPr>
          <p:cNvPr name="TextBox 13" id="13"/>
          <p:cNvSpPr txBox="true"/>
          <p:nvPr/>
        </p:nvSpPr>
        <p:spPr>
          <a:xfrm rot="0">
            <a:off x="2191825" y="933450"/>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INSTALATION DE JIRA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grpSp>
        <p:nvGrpSpPr>
          <p:cNvPr name="Group 5" id="5"/>
          <p:cNvGrpSpPr>
            <a:grpSpLocks noChangeAspect="true"/>
          </p:cNvGrpSpPr>
          <p:nvPr/>
        </p:nvGrpSpPr>
        <p:grpSpPr>
          <a:xfrm rot="0">
            <a:off x="-46214" y="7097814"/>
            <a:ext cx="5669664" cy="3189186"/>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8" id="8"/>
          <p:cNvGrpSpPr>
            <a:grpSpLocks noChangeAspect="true"/>
          </p:cNvGrpSpPr>
          <p:nvPr/>
        </p:nvGrpSpPr>
        <p:grpSpPr>
          <a:xfrm rot="0">
            <a:off x="11973770" y="0"/>
            <a:ext cx="7281908" cy="4096074"/>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Freeform 11" id="11"/>
          <p:cNvSpPr/>
          <p:nvPr/>
        </p:nvSpPr>
        <p:spPr>
          <a:xfrm flipH="false" flipV="false" rot="0">
            <a:off x="3493371" y="2311122"/>
            <a:ext cx="11301259" cy="5664756"/>
          </a:xfrm>
          <a:custGeom>
            <a:avLst/>
            <a:gdLst/>
            <a:ahLst/>
            <a:cxnLst/>
            <a:rect r="r" b="b" t="t" l="l"/>
            <a:pathLst>
              <a:path h="5664756" w="11301259">
                <a:moveTo>
                  <a:pt x="0" y="0"/>
                </a:moveTo>
                <a:lnTo>
                  <a:pt x="11301258" y="0"/>
                </a:lnTo>
                <a:lnTo>
                  <a:pt x="11301258" y="5664756"/>
                </a:lnTo>
                <a:lnTo>
                  <a:pt x="0" y="5664756"/>
                </a:lnTo>
                <a:lnTo>
                  <a:pt x="0" y="0"/>
                </a:lnTo>
                <a:close/>
              </a:path>
            </a:pathLst>
          </a:custGeom>
          <a:blipFill>
            <a:blip r:embed="rId6"/>
            <a:stretch>
              <a:fillRect l="0" t="0" r="0" b="0"/>
            </a:stretch>
          </a:blipFill>
        </p:spPr>
      </p:sp>
      <p:sp>
        <p:nvSpPr>
          <p:cNvPr name="TextBox 12" id="12"/>
          <p:cNvSpPr txBox="true"/>
          <p:nvPr/>
        </p:nvSpPr>
        <p:spPr>
          <a:xfrm rot="0">
            <a:off x="2191825" y="933450"/>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INSTALATION DE JIRA</a:t>
            </a:r>
          </a:p>
        </p:txBody>
      </p:sp>
      <p:grpSp>
        <p:nvGrpSpPr>
          <p:cNvPr name="Group 13" id="13"/>
          <p:cNvGrpSpPr/>
          <p:nvPr/>
        </p:nvGrpSpPr>
        <p:grpSpPr>
          <a:xfrm rot="0">
            <a:off x="8129588" y="6675120"/>
            <a:ext cx="765810" cy="701993"/>
            <a:chOff x="0" y="0"/>
            <a:chExt cx="1021080" cy="935990"/>
          </a:xfrm>
        </p:grpSpPr>
        <p:sp>
          <p:nvSpPr>
            <p:cNvPr name="Freeform 14" id="14"/>
            <p:cNvSpPr/>
            <p:nvPr/>
          </p:nvSpPr>
          <p:spPr>
            <a:xfrm flipH="false" flipV="false" rot="0">
              <a:off x="46990" y="45720"/>
              <a:ext cx="927100" cy="842010"/>
            </a:xfrm>
            <a:custGeom>
              <a:avLst/>
              <a:gdLst/>
              <a:ahLst/>
              <a:cxnLst/>
              <a:rect r="r" b="b" t="t" l="l"/>
              <a:pathLst>
                <a:path h="842010" w="927100">
                  <a:moveTo>
                    <a:pt x="43180" y="6350"/>
                  </a:moveTo>
                  <a:cubicBezTo>
                    <a:pt x="436880" y="402590"/>
                    <a:pt x="689610" y="562610"/>
                    <a:pt x="796290" y="662940"/>
                  </a:cubicBezTo>
                  <a:cubicBezTo>
                    <a:pt x="855980" y="718820"/>
                    <a:pt x="914400" y="773430"/>
                    <a:pt x="923290" y="805180"/>
                  </a:cubicBezTo>
                  <a:cubicBezTo>
                    <a:pt x="925830" y="817880"/>
                    <a:pt x="923290" y="829310"/>
                    <a:pt x="916940" y="834390"/>
                  </a:cubicBezTo>
                  <a:cubicBezTo>
                    <a:pt x="910590" y="840740"/>
                    <a:pt x="891540" y="842010"/>
                    <a:pt x="886460" y="836930"/>
                  </a:cubicBezTo>
                  <a:cubicBezTo>
                    <a:pt x="878840" y="831850"/>
                    <a:pt x="875030" y="807720"/>
                    <a:pt x="878840" y="800100"/>
                  </a:cubicBezTo>
                  <a:cubicBezTo>
                    <a:pt x="883920" y="793750"/>
                    <a:pt x="909320" y="791210"/>
                    <a:pt x="915670" y="796290"/>
                  </a:cubicBezTo>
                  <a:cubicBezTo>
                    <a:pt x="922020" y="800100"/>
                    <a:pt x="927100" y="819150"/>
                    <a:pt x="923290" y="825500"/>
                  </a:cubicBezTo>
                  <a:cubicBezTo>
                    <a:pt x="919480" y="833120"/>
                    <a:pt x="901700" y="842010"/>
                    <a:pt x="887730" y="838200"/>
                  </a:cubicBezTo>
                  <a:cubicBezTo>
                    <a:pt x="857250" y="830580"/>
                    <a:pt x="822960" y="755650"/>
                    <a:pt x="764540" y="702310"/>
                  </a:cubicBezTo>
                  <a:cubicBezTo>
                    <a:pt x="656590" y="601980"/>
                    <a:pt x="400050" y="438150"/>
                    <a:pt x="264160" y="313690"/>
                  </a:cubicBezTo>
                  <a:cubicBezTo>
                    <a:pt x="158750" y="218440"/>
                    <a:pt x="19050" y="87630"/>
                    <a:pt x="3810" y="38100"/>
                  </a:cubicBezTo>
                  <a:cubicBezTo>
                    <a:pt x="0" y="22860"/>
                    <a:pt x="3810" y="10160"/>
                    <a:pt x="10160" y="5080"/>
                  </a:cubicBezTo>
                  <a:cubicBezTo>
                    <a:pt x="16510" y="0"/>
                    <a:pt x="43180" y="6350"/>
                    <a:pt x="43180" y="6350"/>
                  </a:cubicBezTo>
                </a:path>
              </a:pathLst>
            </a:custGeom>
            <a:solidFill>
              <a:srgbClr val="0571D3"/>
            </a:solidFill>
            <a:ln cap="sq">
              <a:noFill/>
              <a:prstDash val="solid"/>
              <a:miter/>
            </a:ln>
          </p:spPr>
        </p:sp>
      </p:grpSp>
      <p:grpSp>
        <p:nvGrpSpPr>
          <p:cNvPr name="Group 15" id="15"/>
          <p:cNvGrpSpPr/>
          <p:nvPr/>
        </p:nvGrpSpPr>
        <p:grpSpPr>
          <a:xfrm rot="0">
            <a:off x="8018145" y="6671310"/>
            <a:ext cx="458153" cy="332422"/>
            <a:chOff x="0" y="0"/>
            <a:chExt cx="610870" cy="443230"/>
          </a:xfrm>
        </p:grpSpPr>
        <p:sp>
          <p:nvSpPr>
            <p:cNvPr name="Freeform 16" id="16"/>
            <p:cNvSpPr/>
            <p:nvPr/>
          </p:nvSpPr>
          <p:spPr>
            <a:xfrm flipH="false" flipV="false" rot="0">
              <a:off x="50800" y="48260"/>
              <a:ext cx="509270" cy="345440"/>
            </a:xfrm>
            <a:custGeom>
              <a:avLst/>
              <a:gdLst/>
              <a:ahLst/>
              <a:cxnLst/>
              <a:rect r="r" b="b" t="t" l="l"/>
              <a:pathLst>
                <a:path h="345440" w="509270">
                  <a:moveTo>
                    <a:pt x="0" y="318770"/>
                  </a:moveTo>
                  <a:cubicBezTo>
                    <a:pt x="6350" y="87630"/>
                    <a:pt x="21590" y="45720"/>
                    <a:pt x="36830" y="27940"/>
                  </a:cubicBezTo>
                  <a:cubicBezTo>
                    <a:pt x="44450" y="17780"/>
                    <a:pt x="50800" y="15240"/>
                    <a:pt x="63500" y="11430"/>
                  </a:cubicBezTo>
                  <a:cubicBezTo>
                    <a:pt x="81280" y="5080"/>
                    <a:pt x="110490" y="0"/>
                    <a:pt x="135890" y="2540"/>
                  </a:cubicBezTo>
                  <a:cubicBezTo>
                    <a:pt x="162560" y="6350"/>
                    <a:pt x="185420" y="25400"/>
                    <a:pt x="218440" y="35560"/>
                  </a:cubicBezTo>
                  <a:cubicBezTo>
                    <a:pt x="264160" y="48260"/>
                    <a:pt x="336550" y="49530"/>
                    <a:pt x="386080" y="63500"/>
                  </a:cubicBezTo>
                  <a:cubicBezTo>
                    <a:pt x="426720" y="76200"/>
                    <a:pt x="480060" y="95250"/>
                    <a:pt x="496570" y="110490"/>
                  </a:cubicBezTo>
                  <a:cubicBezTo>
                    <a:pt x="504190" y="118110"/>
                    <a:pt x="508000" y="124460"/>
                    <a:pt x="508000" y="132080"/>
                  </a:cubicBezTo>
                  <a:cubicBezTo>
                    <a:pt x="508000" y="138430"/>
                    <a:pt x="502920" y="148590"/>
                    <a:pt x="496570" y="152400"/>
                  </a:cubicBezTo>
                  <a:cubicBezTo>
                    <a:pt x="490220" y="156210"/>
                    <a:pt x="480060" y="157480"/>
                    <a:pt x="472440" y="154940"/>
                  </a:cubicBezTo>
                  <a:cubicBezTo>
                    <a:pt x="466090" y="152400"/>
                    <a:pt x="459740" y="143510"/>
                    <a:pt x="457200" y="137160"/>
                  </a:cubicBezTo>
                  <a:cubicBezTo>
                    <a:pt x="455930" y="129540"/>
                    <a:pt x="459740" y="118110"/>
                    <a:pt x="464820" y="114300"/>
                  </a:cubicBezTo>
                  <a:cubicBezTo>
                    <a:pt x="469900" y="109220"/>
                    <a:pt x="480060" y="105410"/>
                    <a:pt x="487680" y="106680"/>
                  </a:cubicBezTo>
                  <a:cubicBezTo>
                    <a:pt x="494030" y="107950"/>
                    <a:pt x="502920" y="114300"/>
                    <a:pt x="505460" y="120650"/>
                  </a:cubicBezTo>
                  <a:cubicBezTo>
                    <a:pt x="509270" y="127000"/>
                    <a:pt x="508000" y="138430"/>
                    <a:pt x="504190" y="144780"/>
                  </a:cubicBezTo>
                  <a:cubicBezTo>
                    <a:pt x="499110" y="151130"/>
                    <a:pt x="490220" y="154940"/>
                    <a:pt x="474980" y="156210"/>
                  </a:cubicBezTo>
                  <a:cubicBezTo>
                    <a:pt x="424180" y="157480"/>
                    <a:pt x="189230" y="58420"/>
                    <a:pt x="133350" y="52070"/>
                  </a:cubicBezTo>
                  <a:cubicBezTo>
                    <a:pt x="115570" y="50800"/>
                    <a:pt x="109220" y="52070"/>
                    <a:pt x="97790" y="54610"/>
                  </a:cubicBezTo>
                  <a:cubicBezTo>
                    <a:pt x="87630" y="58420"/>
                    <a:pt x="73660" y="60960"/>
                    <a:pt x="66040" y="69850"/>
                  </a:cubicBezTo>
                  <a:cubicBezTo>
                    <a:pt x="55880" y="82550"/>
                    <a:pt x="53340" y="101600"/>
                    <a:pt x="50800" y="127000"/>
                  </a:cubicBezTo>
                  <a:cubicBezTo>
                    <a:pt x="43180" y="172720"/>
                    <a:pt x="64770" y="294640"/>
                    <a:pt x="49530" y="325120"/>
                  </a:cubicBezTo>
                  <a:cubicBezTo>
                    <a:pt x="43180" y="337820"/>
                    <a:pt x="30480" y="345440"/>
                    <a:pt x="21590" y="344170"/>
                  </a:cubicBezTo>
                  <a:cubicBezTo>
                    <a:pt x="13970" y="342900"/>
                    <a:pt x="0" y="318770"/>
                    <a:pt x="0" y="318770"/>
                  </a:cubicBezTo>
                </a:path>
              </a:pathLst>
            </a:custGeom>
            <a:solidFill>
              <a:srgbClr val="0571D3"/>
            </a:solidFill>
            <a:ln cap="sq">
              <a:noFill/>
              <a:prstDash val="solid"/>
              <a:miter/>
            </a:ln>
          </p:spPr>
        </p:sp>
      </p:grpSp>
      <p:grpSp>
        <p:nvGrpSpPr>
          <p:cNvPr name="Group 17" id="17"/>
          <p:cNvGrpSpPr/>
          <p:nvPr/>
        </p:nvGrpSpPr>
        <p:grpSpPr>
          <a:xfrm rot="0">
            <a:off x="6721793" y="6860857"/>
            <a:ext cx="534352" cy="766762"/>
            <a:chOff x="0" y="0"/>
            <a:chExt cx="712470" cy="1022350"/>
          </a:xfrm>
        </p:grpSpPr>
        <p:sp>
          <p:nvSpPr>
            <p:cNvPr name="Freeform 18" id="18"/>
            <p:cNvSpPr/>
            <p:nvPr/>
          </p:nvSpPr>
          <p:spPr>
            <a:xfrm flipH="false" flipV="false" rot="0">
              <a:off x="46990" y="46990"/>
              <a:ext cx="614680" cy="925830"/>
            </a:xfrm>
            <a:custGeom>
              <a:avLst/>
              <a:gdLst/>
              <a:ahLst/>
              <a:cxnLst/>
              <a:rect r="r" b="b" t="t" l="l"/>
              <a:pathLst>
                <a:path h="925830" w="614680">
                  <a:moveTo>
                    <a:pt x="614680" y="36830"/>
                  </a:moveTo>
                  <a:cubicBezTo>
                    <a:pt x="491490" y="257810"/>
                    <a:pt x="118110" y="740410"/>
                    <a:pt x="67310" y="850900"/>
                  </a:cubicBezTo>
                  <a:cubicBezTo>
                    <a:pt x="53340" y="881380"/>
                    <a:pt x="62230" y="901700"/>
                    <a:pt x="52070" y="911860"/>
                  </a:cubicBezTo>
                  <a:cubicBezTo>
                    <a:pt x="43180" y="920750"/>
                    <a:pt x="22860" y="925830"/>
                    <a:pt x="16510" y="920750"/>
                  </a:cubicBezTo>
                  <a:cubicBezTo>
                    <a:pt x="8890" y="916940"/>
                    <a:pt x="3810" y="891540"/>
                    <a:pt x="8890" y="885190"/>
                  </a:cubicBezTo>
                  <a:cubicBezTo>
                    <a:pt x="13970" y="877570"/>
                    <a:pt x="39370" y="875030"/>
                    <a:pt x="45720" y="880110"/>
                  </a:cubicBezTo>
                  <a:cubicBezTo>
                    <a:pt x="52070" y="885190"/>
                    <a:pt x="53340" y="909320"/>
                    <a:pt x="48260" y="916940"/>
                  </a:cubicBezTo>
                  <a:cubicBezTo>
                    <a:pt x="44450" y="922020"/>
                    <a:pt x="33020" y="925830"/>
                    <a:pt x="26670" y="924560"/>
                  </a:cubicBezTo>
                  <a:cubicBezTo>
                    <a:pt x="17780" y="923290"/>
                    <a:pt x="7620" y="914400"/>
                    <a:pt x="3810" y="902970"/>
                  </a:cubicBezTo>
                  <a:cubicBezTo>
                    <a:pt x="0" y="885190"/>
                    <a:pt x="8890" y="859790"/>
                    <a:pt x="26670" y="820420"/>
                  </a:cubicBezTo>
                  <a:cubicBezTo>
                    <a:pt x="85090" y="695960"/>
                    <a:pt x="445770" y="236220"/>
                    <a:pt x="523240" y="106680"/>
                  </a:cubicBezTo>
                  <a:cubicBezTo>
                    <a:pt x="549910" y="60960"/>
                    <a:pt x="553720" y="22860"/>
                    <a:pt x="572770" y="8890"/>
                  </a:cubicBezTo>
                  <a:cubicBezTo>
                    <a:pt x="582930" y="1270"/>
                    <a:pt x="598170" y="0"/>
                    <a:pt x="605790" y="3810"/>
                  </a:cubicBezTo>
                  <a:cubicBezTo>
                    <a:pt x="612140" y="8890"/>
                    <a:pt x="614680" y="36830"/>
                    <a:pt x="614680" y="36830"/>
                  </a:cubicBezTo>
                </a:path>
              </a:pathLst>
            </a:custGeom>
            <a:solidFill>
              <a:srgbClr val="0571D3"/>
            </a:solidFill>
            <a:ln cap="sq">
              <a:noFill/>
              <a:prstDash val="solid"/>
              <a:miter/>
            </a:ln>
          </p:spPr>
        </p:sp>
      </p:grpSp>
      <p:grpSp>
        <p:nvGrpSpPr>
          <p:cNvPr name="Group 19" id="19"/>
          <p:cNvGrpSpPr/>
          <p:nvPr/>
        </p:nvGrpSpPr>
        <p:grpSpPr>
          <a:xfrm rot="0">
            <a:off x="6956107" y="6812280"/>
            <a:ext cx="441960" cy="394335"/>
            <a:chOff x="0" y="0"/>
            <a:chExt cx="589280" cy="525780"/>
          </a:xfrm>
        </p:grpSpPr>
        <p:sp>
          <p:nvSpPr>
            <p:cNvPr name="Freeform 20" id="20"/>
            <p:cNvSpPr/>
            <p:nvPr/>
          </p:nvSpPr>
          <p:spPr>
            <a:xfrm flipH="false" flipV="false" rot="0">
              <a:off x="50800" y="54610"/>
              <a:ext cx="487680" cy="421640"/>
            </a:xfrm>
            <a:custGeom>
              <a:avLst/>
              <a:gdLst/>
              <a:ahLst/>
              <a:cxnLst/>
              <a:rect r="r" b="b" t="t" l="l"/>
              <a:pathLst>
                <a:path h="421640" w="487680">
                  <a:moveTo>
                    <a:pt x="25400" y="36830"/>
                  </a:moveTo>
                  <a:cubicBezTo>
                    <a:pt x="445770" y="0"/>
                    <a:pt x="462280" y="2540"/>
                    <a:pt x="473710" y="16510"/>
                  </a:cubicBezTo>
                  <a:cubicBezTo>
                    <a:pt x="487680" y="31750"/>
                    <a:pt x="487680" y="66040"/>
                    <a:pt x="487680" y="87630"/>
                  </a:cubicBezTo>
                  <a:cubicBezTo>
                    <a:pt x="486410" y="106680"/>
                    <a:pt x="480060" y="118110"/>
                    <a:pt x="472440" y="142240"/>
                  </a:cubicBezTo>
                  <a:cubicBezTo>
                    <a:pt x="458470" y="190500"/>
                    <a:pt x="431800" y="313690"/>
                    <a:pt x="406400" y="361950"/>
                  </a:cubicBezTo>
                  <a:cubicBezTo>
                    <a:pt x="391160" y="389890"/>
                    <a:pt x="373380" y="417830"/>
                    <a:pt x="359410" y="420370"/>
                  </a:cubicBezTo>
                  <a:cubicBezTo>
                    <a:pt x="350520" y="421640"/>
                    <a:pt x="337820" y="410210"/>
                    <a:pt x="334010" y="402590"/>
                  </a:cubicBezTo>
                  <a:cubicBezTo>
                    <a:pt x="331470" y="396240"/>
                    <a:pt x="334010" y="384810"/>
                    <a:pt x="339090" y="379730"/>
                  </a:cubicBezTo>
                  <a:cubicBezTo>
                    <a:pt x="342900" y="373380"/>
                    <a:pt x="353060" y="369570"/>
                    <a:pt x="360680" y="369570"/>
                  </a:cubicBezTo>
                  <a:cubicBezTo>
                    <a:pt x="367030" y="369570"/>
                    <a:pt x="377190" y="375920"/>
                    <a:pt x="381000" y="382270"/>
                  </a:cubicBezTo>
                  <a:cubicBezTo>
                    <a:pt x="383540" y="388620"/>
                    <a:pt x="384810" y="400050"/>
                    <a:pt x="381000" y="406400"/>
                  </a:cubicBezTo>
                  <a:cubicBezTo>
                    <a:pt x="378460" y="412750"/>
                    <a:pt x="369570" y="419100"/>
                    <a:pt x="361950" y="420370"/>
                  </a:cubicBezTo>
                  <a:cubicBezTo>
                    <a:pt x="355600" y="421640"/>
                    <a:pt x="344170" y="417830"/>
                    <a:pt x="340360" y="412750"/>
                  </a:cubicBezTo>
                  <a:cubicBezTo>
                    <a:pt x="335280" y="406400"/>
                    <a:pt x="332740" y="401320"/>
                    <a:pt x="334010" y="388620"/>
                  </a:cubicBezTo>
                  <a:cubicBezTo>
                    <a:pt x="335280" y="346710"/>
                    <a:pt x="434340" y="167640"/>
                    <a:pt x="436880" y="107950"/>
                  </a:cubicBezTo>
                  <a:cubicBezTo>
                    <a:pt x="438150" y="80010"/>
                    <a:pt x="440690" y="59690"/>
                    <a:pt x="421640" y="46990"/>
                  </a:cubicBezTo>
                  <a:cubicBezTo>
                    <a:pt x="374650" y="15240"/>
                    <a:pt x="77470" y="107950"/>
                    <a:pt x="25400" y="87630"/>
                  </a:cubicBezTo>
                  <a:cubicBezTo>
                    <a:pt x="8890" y="81280"/>
                    <a:pt x="0" y="67310"/>
                    <a:pt x="0" y="58420"/>
                  </a:cubicBezTo>
                  <a:cubicBezTo>
                    <a:pt x="1270" y="50800"/>
                    <a:pt x="25400" y="36830"/>
                    <a:pt x="25400" y="36830"/>
                  </a:cubicBezTo>
                </a:path>
              </a:pathLst>
            </a:custGeom>
            <a:solidFill>
              <a:srgbClr val="0571D3"/>
            </a:solidFill>
            <a:ln cap="sq">
              <a:noFill/>
              <a:prstDash val="solid"/>
              <a:miter/>
            </a:ln>
          </p:spPr>
        </p:sp>
      </p:grpSp>
      <p:grpSp>
        <p:nvGrpSpPr>
          <p:cNvPr name="Group 21" id="21"/>
          <p:cNvGrpSpPr/>
          <p:nvPr/>
        </p:nvGrpSpPr>
        <p:grpSpPr>
          <a:xfrm rot="0">
            <a:off x="5973128" y="6467475"/>
            <a:ext cx="895350" cy="145733"/>
            <a:chOff x="0" y="0"/>
            <a:chExt cx="1193800" cy="194310"/>
          </a:xfrm>
        </p:grpSpPr>
        <p:sp>
          <p:nvSpPr>
            <p:cNvPr name="Freeform 22" id="22"/>
            <p:cNvSpPr/>
            <p:nvPr/>
          </p:nvSpPr>
          <p:spPr>
            <a:xfrm flipH="false" flipV="false" rot="0">
              <a:off x="49530" y="24130"/>
              <a:ext cx="1093470" cy="119380"/>
            </a:xfrm>
            <a:custGeom>
              <a:avLst/>
              <a:gdLst/>
              <a:ahLst/>
              <a:cxnLst/>
              <a:rect r="r" b="b" t="t" l="l"/>
              <a:pathLst>
                <a:path h="119380" w="1093470">
                  <a:moveTo>
                    <a:pt x="1066800" y="119380"/>
                  </a:moveTo>
                  <a:cubicBezTo>
                    <a:pt x="384810" y="74930"/>
                    <a:pt x="85090" y="92710"/>
                    <a:pt x="26670" y="77470"/>
                  </a:cubicBezTo>
                  <a:cubicBezTo>
                    <a:pt x="13970" y="74930"/>
                    <a:pt x="8890" y="72390"/>
                    <a:pt x="5080" y="67310"/>
                  </a:cubicBezTo>
                  <a:cubicBezTo>
                    <a:pt x="1270" y="60960"/>
                    <a:pt x="0" y="49530"/>
                    <a:pt x="2540" y="43180"/>
                  </a:cubicBezTo>
                  <a:cubicBezTo>
                    <a:pt x="5080" y="36830"/>
                    <a:pt x="13970" y="29210"/>
                    <a:pt x="20320" y="27940"/>
                  </a:cubicBezTo>
                  <a:cubicBezTo>
                    <a:pt x="27940" y="26670"/>
                    <a:pt x="38100" y="29210"/>
                    <a:pt x="43180" y="34290"/>
                  </a:cubicBezTo>
                  <a:cubicBezTo>
                    <a:pt x="48260" y="39370"/>
                    <a:pt x="52070" y="49530"/>
                    <a:pt x="50800" y="57150"/>
                  </a:cubicBezTo>
                  <a:cubicBezTo>
                    <a:pt x="49530" y="63500"/>
                    <a:pt x="43180" y="72390"/>
                    <a:pt x="36830" y="76200"/>
                  </a:cubicBezTo>
                  <a:cubicBezTo>
                    <a:pt x="30480" y="78740"/>
                    <a:pt x="19050" y="77470"/>
                    <a:pt x="12700" y="74930"/>
                  </a:cubicBezTo>
                  <a:cubicBezTo>
                    <a:pt x="7620" y="71120"/>
                    <a:pt x="0" y="60960"/>
                    <a:pt x="1270" y="54610"/>
                  </a:cubicBezTo>
                  <a:cubicBezTo>
                    <a:pt x="1270" y="45720"/>
                    <a:pt x="10160" y="34290"/>
                    <a:pt x="26670" y="26670"/>
                  </a:cubicBezTo>
                  <a:cubicBezTo>
                    <a:pt x="88900" y="0"/>
                    <a:pt x="397510" y="25400"/>
                    <a:pt x="562610" y="31750"/>
                  </a:cubicBezTo>
                  <a:cubicBezTo>
                    <a:pt x="706120" y="36830"/>
                    <a:pt x="869950" y="48260"/>
                    <a:pt x="963930" y="57150"/>
                  </a:cubicBezTo>
                  <a:cubicBezTo>
                    <a:pt x="1013460" y="62230"/>
                    <a:pt x="1060450" y="58420"/>
                    <a:pt x="1078230" y="71120"/>
                  </a:cubicBezTo>
                  <a:cubicBezTo>
                    <a:pt x="1088390" y="78740"/>
                    <a:pt x="1093470" y="90170"/>
                    <a:pt x="1092200" y="97790"/>
                  </a:cubicBezTo>
                  <a:cubicBezTo>
                    <a:pt x="1090930" y="105410"/>
                    <a:pt x="1066800" y="119380"/>
                    <a:pt x="1066800" y="119380"/>
                  </a:cubicBezTo>
                </a:path>
              </a:pathLst>
            </a:custGeom>
            <a:solidFill>
              <a:srgbClr val="0571D3"/>
            </a:solidFill>
            <a:ln cap="sq">
              <a:noFill/>
              <a:prstDash val="solid"/>
              <a:miter/>
            </a:ln>
          </p:spPr>
        </p:sp>
      </p:grpSp>
      <p:grpSp>
        <p:nvGrpSpPr>
          <p:cNvPr name="Group 23" id="23"/>
          <p:cNvGrpSpPr/>
          <p:nvPr/>
        </p:nvGrpSpPr>
        <p:grpSpPr>
          <a:xfrm rot="0">
            <a:off x="6692265" y="6453188"/>
            <a:ext cx="388620" cy="301942"/>
            <a:chOff x="0" y="0"/>
            <a:chExt cx="518160" cy="402590"/>
          </a:xfrm>
        </p:grpSpPr>
        <p:sp>
          <p:nvSpPr>
            <p:cNvPr name="Freeform 24" id="24"/>
            <p:cNvSpPr/>
            <p:nvPr/>
          </p:nvSpPr>
          <p:spPr>
            <a:xfrm flipH="false" flipV="false" rot="0">
              <a:off x="46990" y="50800"/>
              <a:ext cx="421640" cy="304800"/>
            </a:xfrm>
            <a:custGeom>
              <a:avLst/>
              <a:gdLst/>
              <a:ahLst/>
              <a:cxnLst/>
              <a:rect r="r" b="b" t="t" l="l"/>
              <a:pathLst>
                <a:path h="304800" w="421640">
                  <a:moveTo>
                    <a:pt x="33020" y="0"/>
                  </a:moveTo>
                  <a:cubicBezTo>
                    <a:pt x="347980" y="69850"/>
                    <a:pt x="373380" y="85090"/>
                    <a:pt x="392430" y="101600"/>
                  </a:cubicBezTo>
                  <a:cubicBezTo>
                    <a:pt x="405130" y="111760"/>
                    <a:pt x="417830" y="121920"/>
                    <a:pt x="419100" y="135890"/>
                  </a:cubicBezTo>
                  <a:cubicBezTo>
                    <a:pt x="421640" y="152400"/>
                    <a:pt x="408940" y="175260"/>
                    <a:pt x="391160" y="193040"/>
                  </a:cubicBezTo>
                  <a:cubicBezTo>
                    <a:pt x="363220" y="219710"/>
                    <a:pt x="295910" y="242570"/>
                    <a:pt x="247650" y="260350"/>
                  </a:cubicBezTo>
                  <a:cubicBezTo>
                    <a:pt x="201930" y="278130"/>
                    <a:pt x="134620" y="304800"/>
                    <a:pt x="109220" y="299720"/>
                  </a:cubicBezTo>
                  <a:cubicBezTo>
                    <a:pt x="96520" y="295910"/>
                    <a:pt x="87630" y="287020"/>
                    <a:pt x="85090" y="279400"/>
                  </a:cubicBezTo>
                  <a:cubicBezTo>
                    <a:pt x="83820" y="270510"/>
                    <a:pt x="92710" y="255270"/>
                    <a:pt x="99060" y="251460"/>
                  </a:cubicBezTo>
                  <a:cubicBezTo>
                    <a:pt x="105410" y="247650"/>
                    <a:pt x="116840" y="248920"/>
                    <a:pt x="123190" y="251460"/>
                  </a:cubicBezTo>
                  <a:cubicBezTo>
                    <a:pt x="129540" y="255270"/>
                    <a:pt x="134620" y="264160"/>
                    <a:pt x="135890" y="271780"/>
                  </a:cubicBezTo>
                  <a:cubicBezTo>
                    <a:pt x="135890" y="278130"/>
                    <a:pt x="132080" y="289560"/>
                    <a:pt x="127000" y="293370"/>
                  </a:cubicBezTo>
                  <a:cubicBezTo>
                    <a:pt x="120650" y="298450"/>
                    <a:pt x="110490" y="299720"/>
                    <a:pt x="102870" y="298450"/>
                  </a:cubicBezTo>
                  <a:cubicBezTo>
                    <a:pt x="96520" y="295910"/>
                    <a:pt x="87630" y="288290"/>
                    <a:pt x="86360" y="281940"/>
                  </a:cubicBezTo>
                  <a:cubicBezTo>
                    <a:pt x="85090" y="274320"/>
                    <a:pt x="87630" y="261620"/>
                    <a:pt x="96520" y="252730"/>
                  </a:cubicBezTo>
                  <a:cubicBezTo>
                    <a:pt x="115570" y="236220"/>
                    <a:pt x="177800" y="234950"/>
                    <a:pt x="220980" y="218440"/>
                  </a:cubicBezTo>
                  <a:cubicBezTo>
                    <a:pt x="270510" y="199390"/>
                    <a:pt x="378460" y="166370"/>
                    <a:pt x="377190" y="143510"/>
                  </a:cubicBezTo>
                  <a:cubicBezTo>
                    <a:pt x="375920" y="120650"/>
                    <a:pt x="269240" y="96520"/>
                    <a:pt x="210820" y="81280"/>
                  </a:cubicBezTo>
                  <a:cubicBezTo>
                    <a:pt x="148590" y="63500"/>
                    <a:pt x="40640" y="68580"/>
                    <a:pt x="15240" y="46990"/>
                  </a:cubicBezTo>
                  <a:cubicBezTo>
                    <a:pt x="5080" y="38100"/>
                    <a:pt x="0" y="22860"/>
                    <a:pt x="3810" y="15240"/>
                  </a:cubicBezTo>
                  <a:cubicBezTo>
                    <a:pt x="6350" y="7620"/>
                    <a:pt x="33020" y="0"/>
                    <a:pt x="33020" y="0"/>
                  </a:cubicBezTo>
                </a:path>
              </a:pathLst>
            </a:custGeom>
            <a:solidFill>
              <a:srgbClr val="0571D3"/>
            </a:solidFill>
            <a:ln cap="sq">
              <a:noFill/>
              <a:prstDash val="solid"/>
              <a:miter/>
            </a:ln>
          </p:spPr>
        </p:sp>
      </p:grpSp>
      <p:grpSp>
        <p:nvGrpSpPr>
          <p:cNvPr name="Group 25" id="25"/>
          <p:cNvGrpSpPr/>
          <p:nvPr/>
        </p:nvGrpSpPr>
        <p:grpSpPr>
          <a:xfrm rot="0">
            <a:off x="6833235" y="5688330"/>
            <a:ext cx="581025" cy="519112"/>
            <a:chOff x="0" y="0"/>
            <a:chExt cx="774700" cy="692150"/>
          </a:xfrm>
        </p:grpSpPr>
        <p:sp>
          <p:nvSpPr>
            <p:cNvPr name="Freeform 26" id="26"/>
            <p:cNvSpPr/>
            <p:nvPr/>
          </p:nvSpPr>
          <p:spPr>
            <a:xfrm flipH="false" flipV="false" rot="0">
              <a:off x="46990" y="50800"/>
              <a:ext cx="680720" cy="590550"/>
            </a:xfrm>
            <a:custGeom>
              <a:avLst/>
              <a:gdLst/>
              <a:ahLst/>
              <a:cxnLst/>
              <a:rect r="r" b="b" t="t" l="l"/>
              <a:pathLst>
                <a:path h="590550" w="680720">
                  <a:moveTo>
                    <a:pt x="34290" y="0"/>
                  </a:moveTo>
                  <a:cubicBezTo>
                    <a:pt x="346710" y="199390"/>
                    <a:pt x="408940" y="250190"/>
                    <a:pt x="469900" y="308610"/>
                  </a:cubicBezTo>
                  <a:cubicBezTo>
                    <a:pt x="534670" y="370840"/>
                    <a:pt x="624840" y="459740"/>
                    <a:pt x="654050" y="510540"/>
                  </a:cubicBezTo>
                  <a:cubicBezTo>
                    <a:pt x="669290" y="534670"/>
                    <a:pt x="680720" y="558800"/>
                    <a:pt x="675640" y="571500"/>
                  </a:cubicBezTo>
                  <a:cubicBezTo>
                    <a:pt x="671830" y="581660"/>
                    <a:pt x="651510" y="590550"/>
                    <a:pt x="643890" y="589280"/>
                  </a:cubicBezTo>
                  <a:cubicBezTo>
                    <a:pt x="636270" y="588010"/>
                    <a:pt x="628650" y="579120"/>
                    <a:pt x="626110" y="572770"/>
                  </a:cubicBezTo>
                  <a:cubicBezTo>
                    <a:pt x="624840" y="565150"/>
                    <a:pt x="626110" y="553720"/>
                    <a:pt x="631190" y="548640"/>
                  </a:cubicBezTo>
                  <a:cubicBezTo>
                    <a:pt x="637540" y="543560"/>
                    <a:pt x="661670" y="541020"/>
                    <a:pt x="668020" y="546100"/>
                  </a:cubicBezTo>
                  <a:cubicBezTo>
                    <a:pt x="674370" y="552450"/>
                    <a:pt x="674370" y="577850"/>
                    <a:pt x="669290" y="582930"/>
                  </a:cubicBezTo>
                  <a:cubicBezTo>
                    <a:pt x="662940" y="589280"/>
                    <a:pt x="645160" y="589280"/>
                    <a:pt x="632460" y="581660"/>
                  </a:cubicBezTo>
                  <a:cubicBezTo>
                    <a:pt x="605790" y="567690"/>
                    <a:pt x="582930" y="499110"/>
                    <a:pt x="548640" y="457200"/>
                  </a:cubicBezTo>
                  <a:cubicBezTo>
                    <a:pt x="506730" y="407670"/>
                    <a:pt x="445770" y="353060"/>
                    <a:pt x="393700" y="307340"/>
                  </a:cubicBezTo>
                  <a:cubicBezTo>
                    <a:pt x="346710" y="265430"/>
                    <a:pt x="306070" y="232410"/>
                    <a:pt x="251460" y="193040"/>
                  </a:cubicBezTo>
                  <a:cubicBezTo>
                    <a:pt x="182880" y="144780"/>
                    <a:pt x="31750" y="76200"/>
                    <a:pt x="8890" y="41910"/>
                  </a:cubicBezTo>
                  <a:cubicBezTo>
                    <a:pt x="1270" y="30480"/>
                    <a:pt x="0" y="20320"/>
                    <a:pt x="3810" y="12700"/>
                  </a:cubicBezTo>
                  <a:cubicBezTo>
                    <a:pt x="7620" y="6350"/>
                    <a:pt x="34290" y="0"/>
                    <a:pt x="34290" y="0"/>
                  </a:cubicBezTo>
                </a:path>
              </a:pathLst>
            </a:custGeom>
            <a:solidFill>
              <a:srgbClr val="0571D3"/>
            </a:solidFill>
            <a:ln cap="sq">
              <a:noFill/>
              <a:prstDash val="solid"/>
              <a:miter/>
            </a:ln>
          </p:spPr>
        </p:sp>
      </p:grpSp>
      <p:grpSp>
        <p:nvGrpSpPr>
          <p:cNvPr name="Group 27" id="27"/>
          <p:cNvGrpSpPr/>
          <p:nvPr/>
        </p:nvGrpSpPr>
        <p:grpSpPr>
          <a:xfrm rot="0">
            <a:off x="7164705" y="6031230"/>
            <a:ext cx="327660" cy="278130"/>
            <a:chOff x="0" y="0"/>
            <a:chExt cx="436880" cy="370840"/>
          </a:xfrm>
        </p:grpSpPr>
        <p:sp>
          <p:nvSpPr>
            <p:cNvPr name="Freeform 28" id="28"/>
            <p:cNvSpPr/>
            <p:nvPr/>
          </p:nvSpPr>
          <p:spPr>
            <a:xfrm flipH="false" flipV="false" rot="0">
              <a:off x="44450" y="49530"/>
              <a:ext cx="346710" cy="273050"/>
            </a:xfrm>
            <a:custGeom>
              <a:avLst/>
              <a:gdLst/>
              <a:ahLst/>
              <a:cxnLst/>
              <a:rect r="r" b="b" t="t" l="l"/>
              <a:pathLst>
                <a:path h="273050" w="346710">
                  <a:moveTo>
                    <a:pt x="39370" y="68580"/>
                  </a:moveTo>
                  <a:cubicBezTo>
                    <a:pt x="271780" y="218440"/>
                    <a:pt x="276860" y="194310"/>
                    <a:pt x="284480" y="172720"/>
                  </a:cubicBezTo>
                  <a:cubicBezTo>
                    <a:pt x="294640" y="135890"/>
                    <a:pt x="280670" y="41910"/>
                    <a:pt x="292100" y="17780"/>
                  </a:cubicBezTo>
                  <a:cubicBezTo>
                    <a:pt x="295910" y="7620"/>
                    <a:pt x="302260" y="3810"/>
                    <a:pt x="308610" y="1270"/>
                  </a:cubicBezTo>
                  <a:cubicBezTo>
                    <a:pt x="316230" y="0"/>
                    <a:pt x="327660" y="2540"/>
                    <a:pt x="332740" y="6350"/>
                  </a:cubicBezTo>
                  <a:cubicBezTo>
                    <a:pt x="337820" y="11430"/>
                    <a:pt x="341630" y="22860"/>
                    <a:pt x="340360" y="29210"/>
                  </a:cubicBezTo>
                  <a:cubicBezTo>
                    <a:pt x="340360" y="35560"/>
                    <a:pt x="334010" y="45720"/>
                    <a:pt x="327660" y="48260"/>
                  </a:cubicBezTo>
                  <a:cubicBezTo>
                    <a:pt x="321310" y="52070"/>
                    <a:pt x="309880" y="52070"/>
                    <a:pt x="303530" y="48260"/>
                  </a:cubicBezTo>
                  <a:cubicBezTo>
                    <a:pt x="297180" y="44450"/>
                    <a:pt x="289560" y="27940"/>
                    <a:pt x="290830" y="20320"/>
                  </a:cubicBezTo>
                  <a:cubicBezTo>
                    <a:pt x="292100" y="12700"/>
                    <a:pt x="299720" y="5080"/>
                    <a:pt x="306070" y="2540"/>
                  </a:cubicBezTo>
                  <a:cubicBezTo>
                    <a:pt x="313690" y="0"/>
                    <a:pt x="325120" y="1270"/>
                    <a:pt x="330200" y="5080"/>
                  </a:cubicBezTo>
                  <a:cubicBezTo>
                    <a:pt x="336550" y="8890"/>
                    <a:pt x="339090" y="16510"/>
                    <a:pt x="341630" y="26670"/>
                  </a:cubicBezTo>
                  <a:cubicBezTo>
                    <a:pt x="346710" y="50800"/>
                    <a:pt x="344170" y="120650"/>
                    <a:pt x="336550" y="158750"/>
                  </a:cubicBezTo>
                  <a:cubicBezTo>
                    <a:pt x="328930" y="190500"/>
                    <a:pt x="316230" y="223520"/>
                    <a:pt x="302260" y="242570"/>
                  </a:cubicBezTo>
                  <a:cubicBezTo>
                    <a:pt x="290830" y="255270"/>
                    <a:pt x="278130" y="266700"/>
                    <a:pt x="264160" y="269240"/>
                  </a:cubicBezTo>
                  <a:cubicBezTo>
                    <a:pt x="251460" y="273050"/>
                    <a:pt x="240030" y="269240"/>
                    <a:pt x="220980" y="260350"/>
                  </a:cubicBezTo>
                  <a:cubicBezTo>
                    <a:pt x="175260" y="240030"/>
                    <a:pt x="30480" y="147320"/>
                    <a:pt x="8890" y="109220"/>
                  </a:cubicBezTo>
                  <a:cubicBezTo>
                    <a:pt x="1270" y="93980"/>
                    <a:pt x="0" y="77470"/>
                    <a:pt x="6350" y="71120"/>
                  </a:cubicBezTo>
                  <a:cubicBezTo>
                    <a:pt x="11430" y="64770"/>
                    <a:pt x="39370" y="68580"/>
                    <a:pt x="39370" y="68580"/>
                  </a:cubicBezTo>
                </a:path>
              </a:pathLst>
            </a:custGeom>
            <a:solidFill>
              <a:srgbClr val="0571D3"/>
            </a:solidFill>
            <a:ln cap="sq">
              <a:noFill/>
              <a:prstDash val="solid"/>
              <a:miter/>
            </a:ln>
          </p:spPr>
        </p:sp>
      </p:grpSp>
      <p:grpSp>
        <p:nvGrpSpPr>
          <p:cNvPr name="Group 29" id="29"/>
          <p:cNvGrpSpPr/>
          <p:nvPr/>
        </p:nvGrpSpPr>
        <p:grpSpPr>
          <a:xfrm rot="0">
            <a:off x="7973378" y="5861685"/>
            <a:ext cx="623888" cy="455295"/>
            <a:chOff x="0" y="0"/>
            <a:chExt cx="831850" cy="607060"/>
          </a:xfrm>
        </p:grpSpPr>
        <p:sp>
          <p:nvSpPr>
            <p:cNvPr name="Freeform 30" id="30"/>
            <p:cNvSpPr/>
            <p:nvPr/>
          </p:nvSpPr>
          <p:spPr>
            <a:xfrm flipH="false" flipV="false" rot="0">
              <a:off x="46990" y="45720"/>
              <a:ext cx="737870" cy="511810"/>
            </a:xfrm>
            <a:custGeom>
              <a:avLst/>
              <a:gdLst/>
              <a:ahLst/>
              <a:cxnLst/>
              <a:rect r="r" b="b" t="t" l="l"/>
              <a:pathLst>
                <a:path h="511810" w="737870">
                  <a:moveTo>
                    <a:pt x="734060" y="40640"/>
                  </a:moveTo>
                  <a:cubicBezTo>
                    <a:pt x="628650" y="171450"/>
                    <a:pt x="580390" y="209550"/>
                    <a:pt x="518160" y="246380"/>
                  </a:cubicBezTo>
                  <a:cubicBezTo>
                    <a:pt x="430530" y="299720"/>
                    <a:pt x="269240" y="355600"/>
                    <a:pt x="181610" y="407670"/>
                  </a:cubicBezTo>
                  <a:cubicBezTo>
                    <a:pt x="119380" y="441960"/>
                    <a:pt x="63500" y="506730"/>
                    <a:pt x="31750" y="509270"/>
                  </a:cubicBezTo>
                  <a:cubicBezTo>
                    <a:pt x="19050" y="510540"/>
                    <a:pt x="7620" y="505460"/>
                    <a:pt x="3810" y="497840"/>
                  </a:cubicBezTo>
                  <a:cubicBezTo>
                    <a:pt x="0" y="490220"/>
                    <a:pt x="6350" y="466090"/>
                    <a:pt x="13970" y="462280"/>
                  </a:cubicBezTo>
                  <a:cubicBezTo>
                    <a:pt x="21590" y="458470"/>
                    <a:pt x="45720" y="467360"/>
                    <a:pt x="49530" y="474980"/>
                  </a:cubicBezTo>
                  <a:cubicBezTo>
                    <a:pt x="52070" y="482600"/>
                    <a:pt x="43180" y="505460"/>
                    <a:pt x="35560" y="508000"/>
                  </a:cubicBezTo>
                  <a:cubicBezTo>
                    <a:pt x="27940" y="511810"/>
                    <a:pt x="10160" y="506730"/>
                    <a:pt x="5080" y="500380"/>
                  </a:cubicBezTo>
                  <a:cubicBezTo>
                    <a:pt x="0" y="494030"/>
                    <a:pt x="0" y="481330"/>
                    <a:pt x="6350" y="469900"/>
                  </a:cubicBezTo>
                  <a:cubicBezTo>
                    <a:pt x="20320" y="440690"/>
                    <a:pt x="97790" y="397510"/>
                    <a:pt x="161290" y="360680"/>
                  </a:cubicBezTo>
                  <a:cubicBezTo>
                    <a:pt x="248920" y="309880"/>
                    <a:pt x="400050" y="259080"/>
                    <a:pt x="488950" y="205740"/>
                  </a:cubicBezTo>
                  <a:cubicBezTo>
                    <a:pt x="556260" y="165100"/>
                    <a:pt x="619760" y="119380"/>
                    <a:pt x="655320" y="80010"/>
                  </a:cubicBezTo>
                  <a:cubicBezTo>
                    <a:pt x="679450" y="54610"/>
                    <a:pt x="684530" y="11430"/>
                    <a:pt x="701040" y="5080"/>
                  </a:cubicBezTo>
                  <a:cubicBezTo>
                    <a:pt x="711200" y="0"/>
                    <a:pt x="727710" y="5080"/>
                    <a:pt x="732790" y="12700"/>
                  </a:cubicBezTo>
                  <a:cubicBezTo>
                    <a:pt x="737870" y="17780"/>
                    <a:pt x="734060" y="40640"/>
                    <a:pt x="734060" y="40640"/>
                  </a:cubicBezTo>
                </a:path>
              </a:pathLst>
            </a:custGeom>
            <a:solidFill>
              <a:srgbClr val="0571D3"/>
            </a:solidFill>
            <a:ln cap="sq">
              <a:noFill/>
              <a:prstDash val="solid"/>
              <a:miter/>
            </a:ln>
          </p:spPr>
        </p:sp>
      </p:grpSp>
      <p:grpSp>
        <p:nvGrpSpPr>
          <p:cNvPr name="Group 31" id="31"/>
          <p:cNvGrpSpPr/>
          <p:nvPr/>
        </p:nvGrpSpPr>
        <p:grpSpPr>
          <a:xfrm rot="0">
            <a:off x="7971472" y="6063615"/>
            <a:ext cx="425768" cy="300038"/>
            <a:chOff x="0" y="0"/>
            <a:chExt cx="567690" cy="400050"/>
          </a:xfrm>
        </p:grpSpPr>
        <p:sp>
          <p:nvSpPr>
            <p:cNvPr name="Freeform 32" id="32"/>
            <p:cNvSpPr/>
            <p:nvPr/>
          </p:nvSpPr>
          <p:spPr>
            <a:xfrm flipH="false" flipV="false" rot="0">
              <a:off x="50800" y="48260"/>
              <a:ext cx="467360" cy="318770"/>
            </a:xfrm>
            <a:custGeom>
              <a:avLst/>
              <a:gdLst/>
              <a:ahLst/>
              <a:cxnLst/>
              <a:rect r="r" b="b" t="t" l="l"/>
              <a:pathLst>
                <a:path h="318770" w="467360">
                  <a:moveTo>
                    <a:pt x="48260" y="17780"/>
                  </a:moveTo>
                  <a:cubicBezTo>
                    <a:pt x="91440" y="146050"/>
                    <a:pt x="83820" y="172720"/>
                    <a:pt x="90170" y="194310"/>
                  </a:cubicBezTo>
                  <a:cubicBezTo>
                    <a:pt x="97790" y="215900"/>
                    <a:pt x="101600" y="238760"/>
                    <a:pt x="123190" y="251460"/>
                  </a:cubicBezTo>
                  <a:cubicBezTo>
                    <a:pt x="165100" y="274320"/>
                    <a:pt x="311150" y="257810"/>
                    <a:pt x="369570" y="250190"/>
                  </a:cubicBezTo>
                  <a:cubicBezTo>
                    <a:pt x="401320" y="245110"/>
                    <a:pt x="425450" y="226060"/>
                    <a:pt x="441960" y="229870"/>
                  </a:cubicBezTo>
                  <a:cubicBezTo>
                    <a:pt x="452120" y="231140"/>
                    <a:pt x="464820" y="241300"/>
                    <a:pt x="466090" y="248920"/>
                  </a:cubicBezTo>
                  <a:cubicBezTo>
                    <a:pt x="467360" y="257810"/>
                    <a:pt x="453390" y="278130"/>
                    <a:pt x="445770" y="279400"/>
                  </a:cubicBezTo>
                  <a:cubicBezTo>
                    <a:pt x="438150" y="281940"/>
                    <a:pt x="421640" y="273050"/>
                    <a:pt x="417830" y="265430"/>
                  </a:cubicBezTo>
                  <a:cubicBezTo>
                    <a:pt x="414020" y="259080"/>
                    <a:pt x="415290" y="247650"/>
                    <a:pt x="419100" y="241300"/>
                  </a:cubicBezTo>
                  <a:cubicBezTo>
                    <a:pt x="424180" y="234950"/>
                    <a:pt x="439420" y="228600"/>
                    <a:pt x="447040" y="229870"/>
                  </a:cubicBezTo>
                  <a:cubicBezTo>
                    <a:pt x="454660" y="231140"/>
                    <a:pt x="463550" y="240030"/>
                    <a:pt x="464820" y="246380"/>
                  </a:cubicBezTo>
                  <a:cubicBezTo>
                    <a:pt x="467360" y="254000"/>
                    <a:pt x="463550" y="267970"/>
                    <a:pt x="455930" y="275590"/>
                  </a:cubicBezTo>
                  <a:cubicBezTo>
                    <a:pt x="441960" y="289560"/>
                    <a:pt x="406400" y="295910"/>
                    <a:pt x="369570" y="300990"/>
                  </a:cubicBezTo>
                  <a:cubicBezTo>
                    <a:pt x="306070" y="308610"/>
                    <a:pt x="158750" y="318770"/>
                    <a:pt x="107950" y="293370"/>
                  </a:cubicBezTo>
                  <a:cubicBezTo>
                    <a:pt x="78740" y="279400"/>
                    <a:pt x="68580" y="257810"/>
                    <a:pt x="55880" y="231140"/>
                  </a:cubicBezTo>
                  <a:cubicBezTo>
                    <a:pt x="40640" y="196850"/>
                    <a:pt x="43180" y="137160"/>
                    <a:pt x="31750" y="101600"/>
                  </a:cubicBezTo>
                  <a:cubicBezTo>
                    <a:pt x="22860" y="74930"/>
                    <a:pt x="1270" y="52070"/>
                    <a:pt x="0" y="34290"/>
                  </a:cubicBezTo>
                  <a:cubicBezTo>
                    <a:pt x="0" y="21590"/>
                    <a:pt x="6350" y="6350"/>
                    <a:pt x="13970" y="2540"/>
                  </a:cubicBezTo>
                  <a:cubicBezTo>
                    <a:pt x="21590" y="0"/>
                    <a:pt x="48260" y="17780"/>
                    <a:pt x="48260" y="17780"/>
                  </a:cubicBezTo>
                </a:path>
              </a:pathLst>
            </a:custGeom>
            <a:solidFill>
              <a:srgbClr val="0571D3"/>
            </a:solidFill>
            <a:ln cap="sq">
              <a:noFill/>
              <a:prstDash val="solid"/>
              <a:miter/>
            </a:ln>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grpSp>
        <p:nvGrpSpPr>
          <p:cNvPr name="Group 5" id="5"/>
          <p:cNvGrpSpPr>
            <a:grpSpLocks noChangeAspect="true"/>
          </p:cNvGrpSpPr>
          <p:nvPr/>
        </p:nvGrpSpPr>
        <p:grpSpPr>
          <a:xfrm rot="0">
            <a:off x="-46214" y="7097814"/>
            <a:ext cx="5669664" cy="3189186"/>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8" id="8"/>
          <p:cNvGrpSpPr>
            <a:grpSpLocks noChangeAspect="true"/>
          </p:cNvGrpSpPr>
          <p:nvPr/>
        </p:nvGrpSpPr>
        <p:grpSpPr>
          <a:xfrm rot="0">
            <a:off x="11973770" y="0"/>
            <a:ext cx="7281908" cy="4096074"/>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Freeform 11" id="11"/>
          <p:cNvSpPr/>
          <p:nvPr/>
        </p:nvSpPr>
        <p:spPr>
          <a:xfrm flipH="false" flipV="false" rot="0">
            <a:off x="4969091" y="2514054"/>
            <a:ext cx="11301259" cy="5664756"/>
          </a:xfrm>
          <a:custGeom>
            <a:avLst/>
            <a:gdLst/>
            <a:ahLst/>
            <a:cxnLst/>
            <a:rect r="r" b="b" t="t" l="l"/>
            <a:pathLst>
              <a:path h="5664756" w="11301259">
                <a:moveTo>
                  <a:pt x="0" y="0"/>
                </a:moveTo>
                <a:lnTo>
                  <a:pt x="11301259" y="0"/>
                </a:lnTo>
                <a:lnTo>
                  <a:pt x="11301259" y="5664756"/>
                </a:lnTo>
                <a:lnTo>
                  <a:pt x="0" y="5664756"/>
                </a:lnTo>
                <a:lnTo>
                  <a:pt x="0" y="0"/>
                </a:lnTo>
                <a:close/>
              </a:path>
            </a:pathLst>
          </a:custGeom>
          <a:blipFill>
            <a:blip r:embed="rId6"/>
            <a:stretch>
              <a:fillRect l="0" t="0" r="0" b="0"/>
            </a:stretch>
          </a:blipFill>
        </p:spPr>
      </p:sp>
      <p:sp>
        <p:nvSpPr>
          <p:cNvPr name="TextBox 12" id="12"/>
          <p:cNvSpPr txBox="true"/>
          <p:nvPr/>
        </p:nvSpPr>
        <p:spPr>
          <a:xfrm rot="0">
            <a:off x="2191825" y="933450"/>
            <a:ext cx="953701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INSTALATION DE JIRA</a:t>
            </a:r>
          </a:p>
        </p:txBody>
      </p:sp>
      <p:sp>
        <p:nvSpPr>
          <p:cNvPr name="TextBox 13" id="13"/>
          <p:cNvSpPr txBox="true"/>
          <p:nvPr/>
        </p:nvSpPr>
        <p:spPr>
          <a:xfrm rot="0">
            <a:off x="93661" y="4048449"/>
            <a:ext cx="4383651" cy="1282461"/>
          </a:xfrm>
          <a:prstGeom prst="rect">
            <a:avLst/>
          </a:prstGeom>
        </p:spPr>
        <p:txBody>
          <a:bodyPr anchor="t" rtlCol="false" tIns="0" lIns="0" bIns="0" rIns="0">
            <a:spAutoFit/>
          </a:bodyPr>
          <a:lstStyle/>
          <a:p>
            <a:pPr algn="ctr">
              <a:lnSpc>
                <a:spcPts val="3405"/>
              </a:lnSpc>
            </a:pPr>
            <a:r>
              <a:rPr lang="en-US" sz="2432" b="true">
                <a:solidFill>
                  <a:srgbClr val="010101"/>
                </a:solidFill>
                <a:latin typeface="Open Sans Bold"/>
                <a:ea typeface="Open Sans Bold"/>
                <a:cs typeface="Open Sans Bold"/>
                <a:sym typeface="Open Sans Bold"/>
              </a:rPr>
              <a:t>Il faut accepter le contrat</a:t>
            </a:r>
          </a:p>
          <a:p>
            <a:pPr algn="ctr">
              <a:lnSpc>
                <a:spcPts val="3405"/>
              </a:lnSpc>
            </a:pPr>
            <a:r>
              <a:rPr lang="en-US" sz="2432" b="true">
                <a:solidFill>
                  <a:srgbClr val="010101"/>
                </a:solidFill>
                <a:latin typeface="Open Sans Bold"/>
                <a:ea typeface="Open Sans Bold"/>
                <a:cs typeface="Open Sans Bold"/>
                <a:sym typeface="Open Sans Bold"/>
              </a:rPr>
              <a:t>et choisir le système d’exploitation convenable.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2"/>
            <a:stretch>
              <a:fillRect l="0" t="-86495" r="0" b="0"/>
            </a:stretch>
          </a:blipFill>
        </p:spPr>
      </p:sp>
      <p:grpSp>
        <p:nvGrpSpPr>
          <p:cNvPr name="Group 3" id="3"/>
          <p:cNvGrpSpPr>
            <a:grpSpLocks noChangeAspect="true"/>
          </p:cNvGrpSpPr>
          <p:nvPr/>
        </p:nvGrpSpPr>
        <p:grpSpPr>
          <a:xfrm rot="0">
            <a:off x="9046979" y="0"/>
            <a:ext cx="9241021" cy="10396149"/>
            <a:chOff x="0" y="0"/>
            <a:chExt cx="5370413" cy="6041715"/>
          </a:xfrm>
        </p:grpSpPr>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3"/>
              <a:stretch>
                <a:fillRect l="-34427" t="0" r="-34427" b="0"/>
              </a:stretch>
            </a:blipFill>
          </p:spPr>
        </p:sp>
      </p:grpSp>
      <p:grpSp>
        <p:nvGrpSpPr>
          <p:cNvPr name="Group 6" id="6"/>
          <p:cNvGrpSpPr/>
          <p:nvPr/>
        </p:nvGrpSpPr>
        <p:grpSpPr>
          <a:xfrm rot="0">
            <a:off x="-3950263" y="803081"/>
            <a:ext cx="15859325" cy="2258023"/>
            <a:chOff x="0" y="0"/>
            <a:chExt cx="1537211" cy="218865"/>
          </a:xfrm>
        </p:grpSpPr>
        <p:sp>
          <p:nvSpPr>
            <p:cNvPr name="Freeform 7" id="7"/>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8" id="8"/>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11604964" y="6899955"/>
            <a:ext cx="4125050" cy="3175083"/>
          </a:xfrm>
          <a:custGeom>
            <a:avLst/>
            <a:gdLst/>
            <a:ahLst/>
            <a:cxnLst/>
            <a:rect r="r" b="b" t="t" l="l"/>
            <a:pathLst>
              <a:path h="3175083" w="4125050">
                <a:moveTo>
                  <a:pt x="0" y="0"/>
                </a:moveTo>
                <a:lnTo>
                  <a:pt x="4125051" y="0"/>
                </a:lnTo>
                <a:lnTo>
                  <a:pt x="4125051" y="3175083"/>
                </a:lnTo>
                <a:lnTo>
                  <a:pt x="0" y="3175083"/>
                </a:lnTo>
                <a:lnTo>
                  <a:pt x="0" y="0"/>
                </a:lnTo>
                <a:close/>
              </a:path>
            </a:pathLst>
          </a:custGeom>
          <a:blipFill>
            <a:blip r:embed="rId4"/>
            <a:stretch>
              <a:fillRect l="0" t="-9753" r="0" b="-9753"/>
            </a:stretch>
          </a:blipFill>
        </p:spPr>
      </p:sp>
      <p:sp>
        <p:nvSpPr>
          <p:cNvPr name="TextBox 10" id="10"/>
          <p:cNvSpPr txBox="true"/>
          <p:nvPr/>
        </p:nvSpPr>
        <p:spPr>
          <a:xfrm rot="0">
            <a:off x="-11347" y="3003954"/>
            <a:ext cx="12161294" cy="6063684"/>
          </a:xfrm>
          <a:prstGeom prst="rect">
            <a:avLst/>
          </a:prstGeom>
        </p:spPr>
        <p:txBody>
          <a:bodyPr anchor="t" rtlCol="false" tIns="0" lIns="0" bIns="0" rIns="0">
            <a:spAutoFit/>
          </a:bodyPr>
          <a:lstStyle/>
          <a:p>
            <a:pPr algn="l">
              <a:lnSpc>
                <a:spcPts val="4371"/>
              </a:lnSpc>
            </a:pPr>
            <a:r>
              <a:rPr lang="en-US" sz="3167" spc="310">
                <a:solidFill>
                  <a:srgbClr val="231F20"/>
                </a:solidFill>
                <a:latin typeface="Montserrat Light"/>
                <a:ea typeface="Montserrat Light"/>
                <a:cs typeface="Montserrat Light"/>
                <a:sym typeface="Montserrat Light"/>
              </a:rPr>
              <a:t>Scrum est une méthodologie agile qui permet aux équipes de gérer des projets complexes en adoptant une approche itérative et incrémentale. Elle repose sur des cycles de travail courts et structurés, appelés sprints, visant à livrer des fonctionnalités de manière progressive tout en garantissant l’adaptabilité aux changements. Scrum favorise la collaboration, la transparence et l'amélioration continue dans les équipes de développement.</a:t>
            </a:r>
          </a:p>
          <a:p>
            <a:pPr algn="l" marL="0" indent="0" lvl="0">
              <a:lnSpc>
                <a:spcPts val="4371"/>
              </a:lnSpc>
              <a:spcBef>
                <a:spcPct val="0"/>
              </a:spcBef>
            </a:pPr>
          </a:p>
        </p:txBody>
      </p:sp>
      <p:sp>
        <p:nvSpPr>
          <p:cNvPr name="TextBox 11" id="11"/>
          <p:cNvSpPr txBox="true"/>
          <p:nvPr/>
        </p:nvSpPr>
        <p:spPr>
          <a:xfrm rot="0">
            <a:off x="2122031" y="1304859"/>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SCRUM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207633" y="2317430"/>
            <a:ext cx="9872734" cy="5652140"/>
          </a:xfrm>
          <a:custGeom>
            <a:avLst/>
            <a:gdLst/>
            <a:ahLst/>
            <a:cxnLst/>
            <a:rect r="r" b="b" t="t" l="l"/>
            <a:pathLst>
              <a:path h="5652140" w="9872734">
                <a:moveTo>
                  <a:pt x="0" y="0"/>
                </a:moveTo>
                <a:lnTo>
                  <a:pt x="9872734" y="0"/>
                </a:lnTo>
                <a:lnTo>
                  <a:pt x="9872734" y="5652140"/>
                </a:lnTo>
                <a:lnTo>
                  <a:pt x="0" y="565214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223910" y="2299631"/>
            <a:ext cx="7840181" cy="5687738"/>
          </a:xfrm>
          <a:custGeom>
            <a:avLst/>
            <a:gdLst/>
            <a:ahLst/>
            <a:cxnLst/>
            <a:rect r="r" b="b" t="t" l="l"/>
            <a:pathLst>
              <a:path h="5687738" w="7840181">
                <a:moveTo>
                  <a:pt x="0" y="0"/>
                </a:moveTo>
                <a:lnTo>
                  <a:pt x="7840180" y="0"/>
                </a:lnTo>
                <a:lnTo>
                  <a:pt x="7840180" y="5687738"/>
                </a:lnTo>
                <a:lnTo>
                  <a:pt x="0" y="5687738"/>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667543" y="2414050"/>
            <a:ext cx="6952914" cy="5458899"/>
          </a:xfrm>
          <a:custGeom>
            <a:avLst/>
            <a:gdLst/>
            <a:ahLst/>
            <a:cxnLst/>
            <a:rect r="r" b="b" t="t" l="l"/>
            <a:pathLst>
              <a:path h="5458899" w="6952914">
                <a:moveTo>
                  <a:pt x="0" y="0"/>
                </a:moveTo>
                <a:lnTo>
                  <a:pt x="6952914" y="0"/>
                </a:lnTo>
                <a:lnTo>
                  <a:pt x="6952914" y="5458900"/>
                </a:lnTo>
                <a:lnTo>
                  <a:pt x="0" y="5458900"/>
                </a:lnTo>
                <a:lnTo>
                  <a:pt x="0" y="0"/>
                </a:lnTo>
                <a:close/>
              </a:path>
            </a:pathLst>
          </a:custGeom>
          <a:blipFill>
            <a:blip r:embed="rId2"/>
            <a:stretch>
              <a:fillRect l="0" t="0" r="0" b="0"/>
            </a:stretch>
          </a:blipFill>
        </p:spPr>
      </p:sp>
      <p:grpSp>
        <p:nvGrpSpPr>
          <p:cNvPr name="Group 3" id="3"/>
          <p:cNvGrpSpPr/>
          <p:nvPr/>
        </p:nvGrpSpPr>
        <p:grpSpPr>
          <a:xfrm rot="0">
            <a:off x="10718482" y="7095172"/>
            <a:ext cx="159067" cy="202883"/>
            <a:chOff x="0" y="0"/>
            <a:chExt cx="212090" cy="270510"/>
          </a:xfrm>
        </p:grpSpPr>
        <p:sp>
          <p:nvSpPr>
            <p:cNvPr name="Freeform 4" id="4"/>
            <p:cNvSpPr/>
            <p:nvPr/>
          </p:nvSpPr>
          <p:spPr>
            <a:xfrm flipH="false" flipV="false" rot="0">
              <a:off x="49530" y="45720"/>
              <a:ext cx="111760" cy="177800"/>
            </a:xfrm>
            <a:custGeom>
              <a:avLst/>
              <a:gdLst/>
              <a:ahLst/>
              <a:cxnLst/>
              <a:rect r="r" b="b" t="t" l="l"/>
              <a:pathLst>
                <a:path h="177800" w="111760">
                  <a:moveTo>
                    <a:pt x="111760" y="38100"/>
                  </a:moveTo>
                  <a:cubicBezTo>
                    <a:pt x="31750" y="177800"/>
                    <a:pt x="17780" y="176530"/>
                    <a:pt x="11430" y="172720"/>
                  </a:cubicBezTo>
                  <a:cubicBezTo>
                    <a:pt x="5080" y="167640"/>
                    <a:pt x="0" y="151130"/>
                    <a:pt x="2540" y="142240"/>
                  </a:cubicBezTo>
                  <a:cubicBezTo>
                    <a:pt x="3810" y="135890"/>
                    <a:pt x="12700" y="128270"/>
                    <a:pt x="20320" y="127000"/>
                  </a:cubicBezTo>
                  <a:cubicBezTo>
                    <a:pt x="26670" y="125730"/>
                    <a:pt x="38100" y="128270"/>
                    <a:pt x="43180" y="132080"/>
                  </a:cubicBezTo>
                  <a:cubicBezTo>
                    <a:pt x="48260" y="137160"/>
                    <a:pt x="52070" y="147320"/>
                    <a:pt x="52070" y="154940"/>
                  </a:cubicBezTo>
                  <a:cubicBezTo>
                    <a:pt x="50800" y="161290"/>
                    <a:pt x="44450" y="171450"/>
                    <a:pt x="38100" y="173990"/>
                  </a:cubicBezTo>
                  <a:cubicBezTo>
                    <a:pt x="31750" y="177800"/>
                    <a:pt x="20320" y="176530"/>
                    <a:pt x="13970" y="173990"/>
                  </a:cubicBezTo>
                  <a:cubicBezTo>
                    <a:pt x="7620" y="170180"/>
                    <a:pt x="1270" y="162560"/>
                    <a:pt x="1270" y="153670"/>
                  </a:cubicBezTo>
                  <a:cubicBezTo>
                    <a:pt x="0" y="138430"/>
                    <a:pt x="17780" y="109220"/>
                    <a:pt x="27940" y="86360"/>
                  </a:cubicBezTo>
                  <a:cubicBezTo>
                    <a:pt x="40640" y="59690"/>
                    <a:pt x="57150" y="15240"/>
                    <a:pt x="73660" y="6350"/>
                  </a:cubicBezTo>
                  <a:cubicBezTo>
                    <a:pt x="82550" y="0"/>
                    <a:pt x="96520" y="1270"/>
                    <a:pt x="102870" y="5080"/>
                  </a:cubicBezTo>
                  <a:cubicBezTo>
                    <a:pt x="109220" y="10160"/>
                    <a:pt x="111760" y="38100"/>
                    <a:pt x="111760" y="38100"/>
                  </a:cubicBezTo>
                </a:path>
              </a:pathLst>
            </a:custGeom>
            <a:solidFill>
              <a:srgbClr val="0571D3"/>
            </a:solidFill>
            <a:ln cap="sq">
              <a:noFill/>
              <a:prstDash val="solid"/>
              <a:miter/>
            </a:ln>
          </p:spPr>
        </p:sp>
      </p:grpSp>
      <p:grpSp>
        <p:nvGrpSpPr>
          <p:cNvPr name="Group 5" id="5"/>
          <p:cNvGrpSpPr/>
          <p:nvPr/>
        </p:nvGrpSpPr>
        <p:grpSpPr>
          <a:xfrm rot="0">
            <a:off x="10655618" y="7217093"/>
            <a:ext cx="239078" cy="176212"/>
            <a:chOff x="0" y="0"/>
            <a:chExt cx="318770" cy="234950"/>
          </a:xfrm>
        </p:grpSpPr>
        <p:sp>
          <p:nvSpPr>
            <p:cNvPr name="Freeform 6" id="6"/>
            <p:cNvSpPr/>
            <p:nvPr/>
          </p:nvSpPr>
          <p:spPr>
            <a:xfrm flipH="false" flipV="false" rot="0">
              <a:off x="46990" y="50800"/>
              <a:ext cx="222250" cy="134620"/>
            </a:xfrm>
            <a:custGeom>
              <a:avLst/>
              <a:gdLst/>
              <a:ahLst/>
              <a:cxnLst/>
              <a:rect r="r" b="b" t="t" l="l"/>
              <a:pathLst>
                <a:path h="134620" w="222250">
                  <a:moveTo>
                    <a:pt x="53340" y="17780"/>
                  </a:moveTo>
                  <a:cubicBezTo>
                    <a:pt x="83820" y="91440"/>
                    <a:pt x="115570" y="86360"/>
                    <a:pt x="137160" y="83820"/>
                  </a:cubicBezTo>
                  <a:cubicBezTo>
                    <a:pt x="158750" y="80010"/>
                    <a:pt x="184150" y="58420"/>
                    <a:pt x="198120" y="62230"/>
                  </a:cubicBezTo>
                  <a:cubicBezTo>
                    <a:pt x="209550" y="66040"/>
                    <a:pt x="222250" y="82550"/>
                    <a:pt x="220980" y="91440"/>
                  </a:cubicBezTo>
                  <a:cubicBezTo>
                    <a:pt x="220980" y="99060"/>
                    <a:pt x="207010" y="111760"/>
                    <a:pt x="199390" y="113030"/>
                  </a:cubicBezTo>
                  <a:cubicBezTo>
                    <a:pt x="190500" y="114300"/>
                    <a:pt x="176530" y="105410"/>
                    <a:pt x="172720" y="97790"/>
                  </a:cubicBezTo>
                  <a:cubicBezTo>
                    <a:pt x="168910" y="91440"/>
                    <a:pt x="171450" y="80010"/>
                    <a:pt x="175260" y="73660"/>
                  </a:cubicBezTo>
                  <a:cubicBezTo>
                    <a:pt x="179070" y="68580"/>
                    <a:pt x="187960" y="62230"/>
                    <a:pt x="195580" y="62230"/>
                  </a:cubicBezTo>
                  <a:cubicBezTo>
                    <a:pt x="203200" y="63500"/>
                    <a:pt x="218440" y="72390"/>
                    <a:pt x="219710" y="81280"/>
                  </a:cubicBezTo>
                  <a:cubicBezTo>
                    <a:pt x="222250" y="88900"/>
                    <a:pt x="218440" y="101600"/>
                    <a:pt x="209550" y="109220"/>
                  </a:cubicBezTo>
                  <a:cubicBezTo>
                    <a:pt x="194310" y="123190"/>
                    <a:pt x="146050" y="132080"/>
                    <a:pt x="116840" y="133350"/>
                  </a:cubicBezTo>
                  <a:cubicBezTo>
                    <a:pt x="91440" y="134620"/>
                    <a:pt x="60960" y="129540"/>
                    <a:pt x="45720" y="120650"/>
                  </a:cubicBezTo>
                  <a:cubicBezTo>
                    <a:pt x="34290" y="114300"/>
                    <a:pt x="29210" y="107950"/>
                    <a:pt x="24130" y="96520"/>
                  </a:cubicBezTo>
                  <a:cubicBezTo>
                    <a:pt x="13970" y="80010"/>
                    <a:pt x="0" y="38100"/>
                    <a:pt x="3810" y="21590"/>
                  </a:cubicBezTo>
                  <a:cubicBezTo>
                    <a:pt x="7620" y="11430"/>
                    <a:pt x="16510" y="1270"/>
                    <a:pt x="24130" y="0"/>
                  </a:cubicBezTo>
                  <a:cubicBezTo>
                    <a:pt x="33020" y="0"/>
                    <a:pt x="53340" y="17780"/>
                    <a:pt x="53340" y="17780"/>
                  </a:cubicBezTo>
                </a:path>
              </a:pathLst>
            </a:custGeom>
            <a:solidFill>
              <a:srgbClr val="0571D3"/>
            </a:solidFill>
            <a:ln cap="sq">
              <a:noFill/>
              <a:prstDash val="solid"/>
              <a:miter/>
            </a:ln>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721773" y="2430849"/>
            <a:ext cx="6844455" cy="5425302"/>
          </a:xfrm>
          <a:custGeom>
            <a:avLst/>
            <a:gdLst/>
            <a:ahLst/>
            <a:cxnLst/>
            <a:rect r="r" b="b" t="t" l="l"/>
            <a:pathLst>
              <a:path h="5425302" w="6844455">
                <a:moveTo>
                  <a:pt x="0" y="0"/>
                </a:moveTo>
                <a:lnTo>
                  <a:pt x="6844454" y="0"/>
                </a:lnTo>
                <a:lnTo>
                  <a:pt x="6844454" y="5425302"/>
                </a:lnTo>
                <a:lnTo>
                  <a:pt x="0" y="5425302"/>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0718482" y="7095172"/>
            <a:ext cx="159067" cy="202883"/>
            <a:chOff x="0" y="0"/>
            <a:chExt cx="212090" cy="270510"/>
          </a:xfrm>
        </p:grpSpPr>
        <p:sp>
          <p:nvSpPr>
            <p:cNvPr name="Freeform 3" id="3"/>
            <p:cNvSpPr/>
            <p:nvPr/>
          </p:nvSpPr>
          <p:spPr>
            <a:xfrm flipH="false" flipV="false" rot="0">
              <a:off x="49530" y="45720"/>
              <a:ext cx="111760" cy="177800"/>
            </a:xfrm>
            <a:custGeom>
              <a:avLst/>
              <a:gdLst/>
              <a:ahLst/>
              <a:cxnLst/>
              <a:rect r="r" b="b" t="t" l="l"/>
              <a:pathLst>
                <a:path h="177800" w="111760">
                  <a:moveTo>
                    <a:pt x="111760" y="38100"/>
                  </a:moveTo>
                  <a:cubicBezTo>
                    <a:pt x="31750" y="177800"/>
                    <a:pt x="17780" y="176530"/>
                    <a:pt x="11430" y="172720"/>
                  </a:cubicBezTo>
                  <a:cubicBezTo>
                    <a:pt x="5080" y="167640"/>
                    <a:pt x="0" y="151130"/>
                    <a:pt x="2540" y="142240"/>
                  </a:cubicBezTo>
                  <a:cubicBezTo>
                    <a:pt x="3810" y="135890"/>
                    <a:pt x="12700" y="128270"/>
                    <a:pt x="20320" y="127000"/>
                  </a:cubicBezTo>
                  <a:cubicBezTo>
                    <a:pt x="26670" y="125730"/>
                    <a:pt x="38100" y="128270"/>
                    <a:pt x="43180" y="132080"/>
                  </a:cubicBezTo>
                  <a:cubicBezTo>
                    <a:pt x="48260" y="137160"/>
                    <a:pt x="52070" y="147320"/>
                    <a:pt x="52070" y="154940"/>
                  </a:cubicBezTo>
                  <a:cubicBezTo>
                    <a:pt x="50800" y="161290"/>
                    <a:pt x="44450" y="171450"/>
                    <a:pt x="38100" y="173990"/>
                  </a:cubicBezTo>
                  <a:cubicBezTo>
                    <a:pt x="31750" y="177800"/>
                    <a:pt x="20320" y="176530"/>
                    <a:pt x="13970" y="173990"/>
                  </a:cubicBezTo>
                  <a:cubicBezTo>
                    <a:pt x="7620" y="170180"/>
                    <a:pt x="1270" y="162560"/>
                    <a:pt x="1270" y="153670"/>
                  </a:cubicBezTo>
                  <a:cubicBezTo>
                    <a:pt x="0" y="138430"/>
                    <a:pt x="17780" y="109220"/>
                    <a:pt x="27940" y="86360"/>
                  </a:cubicBezTo>
                  <a:cubicBezTo>
                    <a:pt x="40640" y="59690"/>
                    <a:pt x="57150" y="15240"/>
                    <a:pt x="73660" y="6350"/>
                  </a:cubicBezTo>
                  <a:cubicBezTo>
                    <a:pt x="82550" y="0"/>
                    <a:pt x="96520" y="1270"/>
                    <a:pt x="102870" y="5080"/>
                  </a:cubicBezTo>
                  <a:cubicBezTo>
                    <a:pt x="109220" y="10160"/>
                    <a:pt x="111760" y="38100"/>
                    <a:pt x="111760" y="38100"/>
                  </a:cubicBezTo>
                </a:path>
              </a:pathLst>
            </a:custGeom>
            <a:solidFill>
              <a:srgbClr val="0571D3"/>
            </a:solidFill>
            <a:ln cap="sq">
              <a:noFill/>
              <a:prstDash val="solid"/>
              <a:miter/>
            </a:ln>
          </p:spPr>
        </p:sp>
      </p:grpSp>
      <p:grpSp>
        <p:nvGrpSpPr>
          <p:cNvPr name="Group 4" id="4"/>
          <p:cNvGrpSpPr/>
          <p:nvPr/>
        </p:nvGrpSpPr>
        <p:grpSpPr>
          <a:xfrm rot="0">
            <a:off x="10655618" y="7217093"/>
            <a:ext cx="239078" cy="176212"/>
            <a:chOff x="0" y="0"/>
            <a:chExt cx="318770" cy="234950"/>
          </a:xfrm>
        </p:grpSpPr>
        <p:sp>
          <p:nvSpPr>
            <p:cNvPr name="Freeform 5" id="5"/>
            <p:cNvSpPr/>
            <p:nvPr/>
          </p:nvSpPr>
          <p:spPr>
            <a:xfrm flipH="false" flipV="false" rot="0">
              <a:off x="46990" y="50800"/>
              <a:ext cx="222250" cy="134620"/>
            </a:xfrm>
            <a:custGeom>
              <a:avLst/>
              <a:gdLst/>
              <a:ahLst/>
              <a:cxnLst/>
              <a:rect r="r" b="b" t="t" l="l"/>
              <a:pathLst>
                <a:path h="134620" w="222250">
                  <a:moveTo>
                    <a:pt x="53340" y="17780"/>
                  </a:moveTo>
                  <a:cubicBezTo>
                    <a:pt x="83820" y="91440"/>
                    <a:pt x="115570" y="86360"/>
                    <a:pt x="137160" y="83820"/>
                  </a:cubicBezTo>
                  <a:cubicBezTo>
                    <a:pt x="158750" y="80010"/>
                    <a:pt x="184150" y="58420"/>
                    <a:pt x="198120" y="62230"/>
                  </a:cubicBezTo>
                  <a:cubicBezTo>
                    <a:pt x="209550" y="66040"/>
                    <a:pt x="222250" y="82550"/>
                    <a:pt x="220980" y="91440"/>
                  </a:cubicBezTo>
                  <a:cubicBezTo>
                    <a:pt x="220980" y="99060"/>
                    <a:pt x="207010" y="111760"/>
                    <a:pt x="199390" y="113030"/>
                  </a:cubicBezTo>
                  <a:cubicBezTo>
                    <a:pt x="190500" y="114300"/>
                    <a:pt x="176530" y="105410"/>
                    <a:pt x="172720" y="97790"/>
                  </a:cubicBezTo>
                  <a:cubicBezTo>
                    <a:pt x="168910" y="91440"/>
                    <a:pt x="171450" y="80010"/>
                    <a:pt x="175260" y="73660"/>
                  </a:cubicBezTo>
                  <a:cubicBezTo>
                    <a:pt x="179070" y="68580"/>
                    <a:pt x="187960" y="62230"/>
                    <a:pt x="195580" y="62230"/>
                  </a:cubicBezTo>
                  <a:cubicBezTo>
                    <a:pt x="203200" y="63500"/>
                    <a:pt x="218440" y="72390"/>
                    <a:pt x="219710" y="81280"/>
                  </a:cubicBezTo>
                  <a:cubicBezTo>
                    <a:pt x="222250" y="88900"/>
                    <a:pt x="218440" y="101600"/>
                    <a:pt x="209550" y="109220"/>
                  </a:cubicBezTo>
                  <a:cubicBezTo>
                    <a:pt x="194310" y="123190"/>
                    <a:pt x="146050" y="132080"/>
                    <a:pt x="116840" y="133350"/>
                  </a:cubicBezTo>
                  <a:cubicBezTo>
                    <a:pt x="91440" y="134620"/>
                    <a:pt x="60960" y="129540"/>
                    <a:pt x="45720" y="120650"/>
                  </a:cubicBezTo>
                  <a:cubicBezTo>
                    <a:pt x="34290" y="114300"/>
                    <a:pt x="29210" y="107950"/>
                    <a:pt x="24130" y="96520"/>
                  </a:cubicBezTo>
                  <a:cubicBezTo>
                    <a:pt x="13970" y="80010"/>
                    <a:pt x="0" y="38100"/>
                    <a:pt x="3810" y="21590"/>
                  </a:cubicBezTo>
                  <a:cubicBezTo>
                    <a:pt x="7620" y="11430"/>
                    <a:pt x="16510" y="1270"/>
                    <a:pt x="24130" y="0"/>
                  </a:cubicBezTo>
                  <a:cubicBezTo>
                    <a:pt x="33020" y="0"/>
                    <a:pt x="53340" y="17780"/>
                    <a:pt x="53340" y="17780"/>
                  </a:cubicBezTo>
                </a:path>
              </a:pathLst>
            </a:custGeom>
            <a:solidFill>
              <a:srgbClr val="0571D3"/>
            </a:solidFill>
            <a:ln cap="sq">
              <a:noFill/>
              <a:prstDash val="solid"/>
              <a:miter/>
            </a:ln>
          </p:spPr>
        </p:sp>
      </p:grpSp>
      <p:sp>
        <p:nvSpPr>
          <p:cNvPr name="Freeform 6" id="6"/>
          <p:cNvSpPr/>
          <p:nvPr/>
        </p:nvSpPr>
        <p:spPr>
          <a:xfrm flipH="false" flipV="false" rot="0">
            <a:off x="5675341" y="2411484"/>
            <a:ext cx="6937317" cy="5464031"/>
          </a:xfrm>
          <a:custGeom>
            <a:avLst/>
            <a:gdLst/>
            <a:ahLst/>
            <a:cxnLst/>
            <a:rect r="r" b="b" t="t" l="l"/>
            <a:pathLst>
              <a:path h="5464031" w="6937317">
                <a:moveTo>
                  <a:pt x="0" y="0"/>
                </a:moveTo>
                <a:lnTo>
                  <a:pt x="6937318" y="0"/>
                </a:lnTo>
                <a:lnTo>
                  <a:pt x="6937318" y="5464032"/>
                </a:lnTo>
                <a:lnTo>
                  <a:pt x="0" y="5464032"/>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697294" y="2408923"/>
            <a:ext cx="6893413" cy="5469154"/>
          </a:xfrm>
          <a:custGeom>
            <a:avLst/>
            <a:gdLst/>
            <a:ahLst/>
            <a:cxnLst/>
            <a:rect r="r" b="b" t="t" l="l"/>
            <a:pathLst>
              <a:path h="5469154" w="6893413">
                <a:moveTo>
                  <a:pt x="0" y="0"/>
                </a:moveTo>
                <a:lnTo>
                  <a:pt x="6893412" y="0"/>
                </a:lnTo>
                <a:lnTo>
                  <a:pt x="6893412" y="5469154"/>
                </a:lnTo>
                <a:lnTo>
                  <a:pt x="0" y="5469154"/>
                </a:lnTo>
                <a:lnTo>
                  <a:pt x="0" y="0"/>
                </a:lnTo>
                <a:close/>
              </a:path>
            </a:pathLst>
          </a:custGeom>
          <a:blipFill>
            <a:blip r:embed="rId2"/>
            <a:stretch>
              <a:fillRect l="0" t="0" r="0" b="0"/>
            </a:stretch>
          </a:blipFill>
        </p:spPr>
      </p:sp>
      <p:grpSp>
        <p:nvGrpSpPr>
          <p:cNvPr name="Group 3" id="3"/>
          <p:cNvGrpSpPr/>
          <p:nvPr/>
        </p:nvGrpSpPr>
        <p:grpSpPr>
          <a:xfrm rot="0">
            <a:off x="9937432" y="7810500"/>
            <a:ext cx="318135" cy="489585"/>
            <a:chOff x="0" y="0"/>
            <a:chExt cx="424180" cy="652780"/>
          </a:xfrm>
        </p:grpSpPr>
        <p:sp>
          <p:nvSpPr>
            <p:cNvPr name="Freeform 4" id="4"/>
            <p:cNvSpPr/>
            <p:nvPr/>
          </p:nvSpPr>
          <p:spPr>
            <a:xfrm flipH="false" flipV="false" rot="0">
              <a:off x="49530" y="49530"/>
              <a:ext cx="322580" cy="552450"/>
            </a:xfrm>
            <a:custGeom>
              <a:avLst/>
              <a:gdLst/>
              <a:ahLst/>
              <a:cxnLst/>
              <a:rect r="r" b="b" t="t" l="l"/>
              <a:pathLst>
                <a:path h="552450" w="322580">
                  <a:moveTo>
                    <a:pt x="322580" y="26670"/>
                  </a:moveTo>
                  <a:cubicBezTo>
                    <a:pt x="317500" y="153670"/>
                    <a:pt x="309880" y="185420"/>
                    <a:pt x="292100" y="223520"/>
                  </a:cubicBezTo>
                  <a:cubicBezTo>
                    <a:pt x="266700" y="279400"/>
                    <a:pt x="207010" y="364490"/>
                    <a:pt x="167640" y="415290"/>
                  </a:cubicBezTo>
                  <a:cubicBezTo>
                    <a:pt x="137160" y="453390"/>
                    <a:pt x="105410" y="482600"/>
                    <a:pt x="80010" y="506730"/>
                  </a:cubicBezTo>
                  <a:cubicBezTo>
                    <a:pt x="62230" y="525780"/>
                    <a:pt x="44450" y="551180"/>
                    <a:pt x="29210" y="551180"/>
                  </a:cubicBezTo>
                  <a:cubicBezTo>
                    <a:pt x="19050" y="551180"/>
                    <a:pt x="3810" y="535940"/>
                    <a:pt x="1270" y="527050"/>
                  </a:cubicBezTo>
                  <a:cubicBezTo>
                    <a:pt x="0" y="520700"/>
                    <a:pt x="6350" y="509270"/>
                    <a:pt x="11430" y="505460"/>
                  </a:cubicBezTo>
                  <a:cubicBezTo>
                    <a:pt x="17780" y="501650"/>
                    <a:pt x="29210" y="499110"/>
                    <a:pt x="35560" y="501650"/>
                  </a:cubicBezTo>
                  <a:cubicBezTo>
                    <a:pt x="41910" y="504190"/>
                    <a:pt x="49530" y="513080"/>
                    <a:pt x="52070" y="519430"/>
                  </a:cubicBezTo>
                  <a:cubicBezTo>
                    <a:pt x="53340" y="525780"/>
                    <a:pt x="50800" y="537210"/>
                    <a:pt x="45720" y="542290"/>
                  </a:cubicBezTo>
                  <a:cubicBezTo>
                    <a:pt x="40640" y="548640"/>
                    <a:pt x="22860" y="552450"/>
                    <a:pt x="16510" y="548640"/>
                  </a:cubicBezTo>
                  <a:cubicBezTo>
                    <a:pt x="8890" y="544830"/>
                    <a:pt x="1270" y="528320"/>
                    <a:pt x="5080" y="514350"/>
                  </a:cubicBezTo>
                  <a:cubicBezTo>
                    <a:pt x="11430" y="482600"/>
                    <a:pt x="87630" y="433070"/>
                    <a:pt x="127000" y="384810"/>
                  </a:cubicBezTo>
                  <a:cubicBezTo>
                    <a:pt x="168910" y="332740"/>
                    <a:pt x="220980" y="257810"/>
                    <a:pt x="245110" y="207010"/>
                  </a:cubicBezTo>
                  <a:cubicBezTo>
                    <a:pt x="260350" y="173990"/>
                    <a:pt x="266700" y="149860"/>
                    <a:pt x="271780" y="118110"/>
                  </a:cubicBezTo>
                  <a:cubicBezTo>
                    <a:pt x="278130" y="85090"/>
                    <a:pt x="264160" y="31750"/>
                    <a:pt x="275590" y="15240"/>
                  </a:cubicBezTo>
                  <a:cubicBezTo>
                    <a:pt x="280670" y="5080"/>
                    <a:pt x="293370" y="0"/>
                    <a:pt x="300990" y="1270"/>
                  </a:cubicBezTo>
                  <a:cubicBezTo>
                    <a:pt x="308610" y="2540"/>
                    <a:pt x="322580" y="26670"/>
                    <a:pt x="322580" y="26670"/>
                  </a:cubicBezTo>
                </a:path>
              </a:pathLst>
            </a:custGeom>
            <a:solidFill>
              <a:srgbClr val="0571D3"/>
            </a:solidFill>
            <a:ln cap="sq">
              <a:noFill/>
              <a:prstDash val="solid"/>
              <a:miter/>
            </a:ln>
          </p:spPr>
        </p:sp>
      </p:grpSp>
      <p:grpSp>
        <p:nvGrpSpPr>
          <p:cNvPr name="Group 5" id="5"/>
          <p:cNvGrpSpPr/>
          <p:nvPr/>
        </p:nvGrpSpPr>
        <p:grpSpPr>
          <a:xfrm rot="0">
            <a:off x="9987915" y="7723822"/>
            <a:ext cx="392430" cy="310515"/>
            <a:chOff x="0" y="0"/>
            <a:chExt cx="523240" cy="414020"/>
          </a:xfrm>
        </p:grpSpPr>
        <p:sp>
          <p:nvSpPr>
            <p:cNvPr name="Freeform 6" id="6"/>
            <p:cNvSpPr/>
            <p:nvPr/>
          </p:nvSpPr>
          <p:spPr>
            <a:xfrm flipH="false" flipV="false" rot="0">
              <a:off x="45720" y="44450"/>
              <a:ext cx="438150" cy="318770"/>
            </a:xfrm>
            <a:custGeom>
              <a:avLst/>
              <a:gdLst/>
              <a:ahLst/>
              <a:cxnLst/>
              <a:rect r="r" b="b" t="t" l="l"/>
              <a:pathLst>
                <a:path h="318770" w="438150">
                  <a:moveTo>
                    <a:pt x="15240" y="186690"/>
                  </a:moveTo>
                  <a:cubicBezTo>
                    <a:pt x="317500" y="21590"/>
                    <a:pt x="349250" y="0"/>
                    <a:pt x="369570" y="6350"/>
                  </a:cubicBezTo>
                  <a:cubicBezTo>
                    <a:pt x="384810" y="10160"/>
                    <a:pt x="393700" y="29210"/>
                    <a:pt x="401320" y="45720"/>
                  </a:cubicBezTo>
                  <a:cubicBezTo>
                    <a:pt x="412750" y="71120"/>
                    <a:pt x="417830" y="109220"/>
                    <a:pt x="421640" y="146050"/>
                  </a:cubicBezTo>
                  <a:cubicBezTo>
                    <a:pt x="426720" y="191770"/>
                    <a:pt x="438150" y="275590"/>
                    <a:pt x="424180" y="300990"/>
                  </a:cubicBezTo>
                  <a:cubicBezTo>
                    <a:pt x="419100" y="312420"/>
                    <a:pt x="407670" y="318770"/>
                    <a:pt x="398780" y="318770"/>
                  </a:cubicBezTo>
                  <a:cubicBezTo>
                    <a:pt x="391160" y="317500"/>
                    <a:pt x="375920" y="298450"/>
                    <a:pt x="375920" y="289560"/>
                  </a:cubicBezTo>
                  <a:cubicBezTo>
                    <a:pt x="374650" y="283210"/>
                    <a:pt x="382270" y="274320"/>
                    <a:pt x="388620" y="270510"/>
                  </a:cubicBezTo>
                  <a:cubicBezTo>
                    <a:pt x="394970" y="266700"/>
                    <a:pt x="406400" y="266700"/>
                    <a:pt x="412750" y="270510"/>
                  </a:cubicBezTo>
                  <a:cubicBezTo>
                    <a:pt x="419100" y="274320"/>
                    <a:pt x="426720" y="290830"/>
                    <a:pt x="425450" y="298450"/>
                  </a:cubicBezTo>
                  <a:cubicBezTo>
                    <a:pt x="424180" y="304800"/>
                    <a:pt x="416560" y="314960"/>
                    <a:pt x="410210" y="316230"/>
                  </a:cubicBezTo>
                  <a:cubicBezTo>
                    <a:pt x="401320" y="318770"/>
                    <a:pt x="384810" y="313690"/>
                    <a:pt x="377190" y="300990"/>
                  </a:cubicBezTo>
                  <a:cubicBezTo>
                    <a:pt x="354330" y="267970"/>
                    <a:pt x="400050" y="77470"/>
                    <a:pt x="356870" y="54610"/>
                  </a:cubicBezTo>
                  <a:cubicBezTo>
                    <a:pt x="304800" y="26670"/>
                    <a:pt x="90170" y="226060"/>
                    <a:pt x="36830" y="232410"/>
                  </a:cubicBezTo>
                  <a:cubicBezTo>
                    <a:pt x="21590" y="233680"/>
                    <a:pt x="8890" y="231140"/>
                    <a:pt x="5080" y="223520"/>
                  </a:cubicBezTo>
                  <a:cubicBezTo>
                    <a:pt x="0" y="215900"/>
                    <a:pt x="15240" y="186690"/>
                    <a:pt x="15240" y="186690"/>
                  </a:cubicBezTo>
                </a:path>
              </a:pathLst>
            </a:custGeom>
            <a:solidFill>
              <a:srgbClr val="0571D3"/>
            </a:solidFill>
            <a:ln cap="sq">
              <a:noFill/>
              <a:prstDash val="solid"/>
              <a:miter/>
            </a:ln>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5810"/>
            <a:ext cx="9490484" cy="5424604"/>
          </a:xfrm>
          <a:custGeom>
            <a:avLst/>
            <a:gdLst/>
            <a:ahLst/>
            <a:cxnLst/>
            <a:rect r="r" b="b" t="t" l="l"/>
            <a:pathLst>
              <a:path h="5424604" w="9490484">
                <a:moveTo>
                  <a:pt x="0" y="0"/>
                </a:moveTo>
                <a:lnTo>
                  <a:pt x="9490484" y="0"/>
                </a:lnTo>
                <a:lnTo>
                  <a:pt x="9490484" y="5424605"/>
                </a:lnTo>
                <a:lnTo>
                  <a:pt x="0" y="5424605"/>
                </a:lnTo>
                <a:lnTo>
                  <a:pt x="0" y="0"/>
                </a:lnTo>
                <a:close/>
              </a:path>
            </a:pathLst>
          </a:custGeom>
          <a:blipFill>
            <a:blip r:embed="rId2"/>
            <a:stretch>
              <a:fillRect l="0" t="0" r="-19079" b="0"/>
            </a:stretch>
          </a:blipFill>
        </p:spPr>
      </p:sp>
      <p:sp>
        <p:nvSpPr>
          <p:cNvPr name="Freeform 3" id="3"/>
          <p:cNvSpPr/>
          <p:nvPr/>
        </p:nvSpPr>
        <p:spPr>
          <a:xfrm flipH="false" flipV="false" rot="0">
            <a:off x="9468752" y="1525810"/>
            <a:ext cx="8819248" cy="5565870"/>
          </a:xfrm>
          <a:custGeom>
            <a:avLst/>
            <a:gdLst/>
            <a:ahLst/>
            <a:cxnLst/>
            <a:rect r="r" b="b" t="t" l="l"/>
            <a:pathLst>
              <a:path h="5565870" w="8819248">
                <a:moveTo>
                  <a:pt x="0" y="0"/>
                </a:moveTo>
                <a:lnTo>
                  <a:pt x="8819248" y="0"/>
                </a:lnTo>
                <a:lnTo>
                  <a:pt x="8819248" y="5565870"/>
                </a:lnTo>
                <a:lnTo>
                  <a:pt x="0" y="5565870"/>
                </a:lnTo>
                <a:lnTo>
                  <a:pt x="0" y="0"/>
                </a:lnTo>
                <a:close/>
              </a:path>
            </a:pathLst>
          </a:custGeom>
          <a:blipFill>
            <a:blip r:embed="rId3"/>
            <a:stretch>
              <a:fillRect l="0" t="0" r="-28143" b="0"/>
            </a:stretch>
          </a:blipFill>
        </p:spPr>
      </p:sp>
      <p:grpSp>
        <p:nvGrpSpPr>
          <p:cNvPr name="Group 4" id="4"/>
          <p:cNvGrpSpPr/>
          <p:nvPr/>
        </p:nvGrpSpPr>
        <p:grpSpPr>
          <a:xfrm rot="0">
            <a:off x="15755302" y="5528310"/>
            <a:ext cx="761048" cy="964882"/>
            <a:chOff x="0" y="0"/>
            <a:chExt cx="1014730" cy="1286510"/>
          </a:xfrm>
        </p:grpSpPr>
        <p:sp>
          <p:nvSpPr>
            <p:cNvPr name="Freeform 5" id="5"/>
            <p:cNvSpPr/>
            <p:nvPr/>
          </p:nvSpPr>
          <p:spPr>
            <a:xfrm flipH="false" flipV="false" rot="0">
              <a:off x="50800" y="48260"/>
              <a:ext cx="916940" cy="1188720"/>
            </a:xfrm>
            <a:custGeom>
              <a:avLst/>
              <a:gdLst/>
              <a:ahLst/>
              <a:cxnLst/>
              <a:rect r="r" b="b" t="t" l="l"/>
              <a:pathLst>
                <a:path h="1188720" w="916940">
                  <a:moveTo>
                    <a:pt x="899160" y="119380"/>
                  </a:moveTo>
                  <a:cubicBezTo>
                    <a:pt x="438150" y="765810"/>
                    <a:pt x="200660" y="1101090"/>
                    <a:pt x="128270" y="1164590"/>
                  </a:cubicBezTo>
                  <a:cubicBezTo>
                    <a:pt x="109220" y="1179830"/>
                    <a:pt x="101600" y="1183640"/>
                    <a:pt x="86360" y="1186180"/>
                  </a:cubicBezTo>
                  <a:cubicBezTo>
                    <a:pt x="71120" y="1188720"/>
                    <a:pt x="53340" y="1186180"/>
                    <a:pt x="39370" y="1179830"/>
                  </a:cubicBezTo>
                  <a:cubicBezTo>
                    <a:pt x="26670" y="1172210"/>
                    <a:pt x="12700" y="1160780"/>
                    <a:pt x="7620" y="1145540"/>
                  </a:cubicBezTo>
                  <a:cubicBezTo>
                    <a:pt x="0" y="1127760"/>
                    <a:pt x="2540" y="1093470"/>
                    <a:pt x="10160" y="1076960"/>
                  </a:cubicBezTo>
                  <a:cubicBezTo>
                    <a:pt x="16510" y="1062990"/>
                    <a:pt x="30480" y="1050290"/>
                    <a:pt x="45720" y="1046480"/>
                  </a:cubicBezTo>
                  <a:cubicBezTo>
                    <a:pt x="63500" y="1040130"/>
                    <a:pt x="97790" y="1043940"/>
                    <a:pt x="114300" y="1052830"/>
                  </a:cubicBezTo>
                  <a:cubicBezTo>
                    <a:pt x="128270" y="1060450"/>
                    <a:pt x="139700" y="1074420"/>
                    <a:pt x="143510" y="1089660"/>
                  </a:cubicBezTo>
                  <a:cubicBezTo>
                    <a:pt x="148590" y="1108710"/>
                    <a:pt x="142240" y="1141730"/>
                    <a:pt x="133350" y="1158240"/>
                  </a:cubicBezTo>
                  <a:cubicBezTo>
                    <a:pt x="124460" y="1170940"/>
                    <a:pt x="109220" y="1182370"/>
                    <a:pt x="93980" y="1184910"/>
                  </a:cubicBezTo>
                  <a:cubicBezTo>
                    <a:pt x="74930" y="1188720"/>
                    <a:pt x="41910" y="1183640"/>
                    <a:pt x="26670" y="1170940"/>
                  </a:cubicBezTo>
                  <a:cubicBezTo>
                    <a:pt x="11430" y="1158240"/>
                    <a:pt x="0" y="1129030"/>
                    <a:pt x="0" y="1107440"/>
                  </a:cubicBezTo>
                  <a:cubicBezTo>
                    <a:pt x="1270" y="1080770"/>
                    <a:pt x="15240" y="1059180"/>
                    <a:pt x="38100" y="1024890"/>
                  </a:cubicBezTo>
                  <a:cubicBezTo>
                    <a:pt x="85090" y="948690"/>
                    <a:pt x="224790" y="816610"/>
                    <a:pt x="317500" y="693420"/>
                  </a:cubicBezTo>
                  <a:cubicBezTo>
                    <a:pt x="422910" y="556260"/>
                    <a:pt x="542290" y="355600"/>
                    <a:pt x="629920" y="233680"/>
                  </a:cubicBezTo>
                  <a:cubicBezTo>
                    <a:pt x="690880" y="151130"/>
                    <a:pt x="749300" y="62230"/>
                    <a:pt x="788670" y="27940"/>
                  </a:cubicBezTo>
                  <a:cubicBezTo>
                    <a:pt x="806450" y="12700"/>
                    <a:pt x="816610" y="5080"/>
                    <a:pt x="833120" y="2540"/>
                  </a:cubicBezTo>
                  <a:cubicBezTo>
                    <a:pt x="848360" y="0"/>
                    <a:pt x="869950" y="3810"/>
                    <a:pt x="882650" y="12700"/>
                  </a:cubicBezTo>
                  <a:cubicBezTo>
                    <a:pt x="896620" y="21590"/>
                    <a:pt x="909320" y="38100"/>
                    <a:pt x="913130" y="54610"/>
                  </a:cubicBezTo>
                  <a:cubicBezTo>
                    <a:pt x="916940" y="72390"/>
                    <a:pt x="899160" y="119380"/>
                    <a:pt x="899160" y="119380"/>
                  </a:cubicBezTo>
                </a:path>
              </a:pathLst>
            </a:custGeom>
            <a:solidFill>
              <a:srgbClr val="E7191F"/>
            </a:solidFill>
            <a:ln cap="sq">
              <a:noFill/>
              <a:prstDash val="solid"/>
              <a:miter/>
            </a:ln>
          </p:spPr>
        </p:sp>
      </p:grpSp>
      <p:grpSp>
        <p:nvGrpSpPr>
          <p:cNvPr name="Group 6" id="6"/>
          <p:cNvGrpSpPr/>
          <p:nvPr/>
        </p:nvGrpSpPr>
        <p:grpSpPr>
          <a:xfrm rot="0">
            <a:off x="16082010" y="5409247"/>
            <a:ext cx="491490" cy="638175"/>
            <a:chOff x="0" y="0"/>
            <a:chExt cx="655320" cy="850900"/>
          </a:xfrm>
        </p:grpSpPr>
        <p:sp>
          <p:nvSpPr>
            <p:cNvPr name="Freeform 7" id="7"/>
            <p:cNvSpPr/>
            <p:nvPr/>
          </p:nvSpPr>
          <p:spPr>
            <a:xfrm flipH="false" flipV="false" rot="0">
              <a:off x="46990" y="35560"/>
              <a:ext cx="562610" cy="769620"/>
            </a:xfrm>
            <a:custGeom>
              <a:avLst/>
              <a:gdLst/>
              <a:ahLst/>
              <a:cxnLst/>
              <a:rect r="r" b="b" t="t" l="l"/>
              <a:pathLst>
                <a:path h="769620" w="562610">
                  <a:moveTo>
                    <a:pt x="49530" y="151130"/>
                  </a:moveTo>
                  <a:cubicBezTo>
                    <a:pt x="379730" y="24130"/>
                    <a:pt x="438150" y="0"/>
                    <a:pt x="477520" y="15240"/>
                  </a:cubicBezTo>
                  <a:cubicBezTo>
                    <a:pt x="511810" y="27940"/>
                    <a:pt x="539750" y="76200"/>
                    <a:pt x="552450" y="109220"/>
                  </a:cubicBezTo>
                  <a:cubicBezTo>
                    <a:pt x="562610" y="135890"/>
                    <a:pt x="558800" y="156210"/>
                    <a:pt x="556260" y="194310"/>
                  </a:cubicBezTo>
                  <a:cubicBezTo>
                    <a:pt x="549910" y="276860"/>
                    <a:pt x="492760" y="478790"/>
                    <a:pt x="480060" y="574040"/>
                  </a:cubicBezTo>
                  <a:cubicBezTo>
                    <a:pt x="472440" y="631190"/>
                    <a:pt x="486410" y="678180"/>
                    <a:pt x="469900" y="709930"/>
                  </a:cubicBezTo>
                  <a:cubicBezTo>
                    <a:pt x="458470" y="735330"/>
                    <a:pt x="433070" y="755650"/>
                    <a:pt x="411480" y="763270"/>
                  </a:cubicBezTo>
                  <a:cubicBezTo>
                    <a:pt x="394970" y="769620"/>
                    <a:pt x="374650" y="765810"/>
                    <a:pt x="358140" y="759460"/>
                  </a:cubicBezTo>
                  <a:cubicBezTo>
                    <a:pt x="342900" y="753110"/>
                    <a:pt x="326390" y="739140"/>
                    <a:pt x="318770" y="723900"/>
                  </a:cubicBezTo>
                  <a:cubicBezTo>
                    <a:pt x="309880" y="708660"/>
                    <a:pt x="304800" y="688340"/>
                    <a:pt x="307340" y="671830"/>
                  </a:cubicBezTo>
                  <a:cubicBezTo>
                    <a:pt x="312420" y="650240"/>
                    <a:pt x="332740" y="617220"/>
                    <a:pt x="353060" y="607060"/>
                  </a:cubicBezTo>
                  <a:cubicBezTo>
                    <a:pt x="374650" y="596900"/>
                    <a:pt x="412750" y="599440"/>
                    <a:pt x="431800" y="608330"/>
                  </a:cubicBezTo>
                  <a:cubicBezTo>
                    <a:pt x="448310" y="615950"/>
                    <a:pt x="461010" y="632460"/>
                    <a:pt x="468630" y="648970"/>
                  </a:cubicBezTo>
                  <a:cubicBezTo>
                    <a:pt x="474980" y="664210"/>
                    <a:pt x="478790" y="684530"/>
                    <a:pt x="472440" y="702310"/>
                  </a:cubicBezTo>
                  <a:cubicBezTo>
                    <a:pt x="466090" y="722630"/>
                    <a:pt x="440690" y="751840"/>
                    <a:pt x="420370" y="760730"/>
                  </a:cubicBezTo>
                  <a:cubicBezTo>
                    <a:pt x="403860" y="768350"/>
                    <a:pt x="383540" y="767080"/>
                    <a:pt x="367030" y="762000"/>
                  </a:cubicBezTo>
                  <a:cubicBezTo>
                    <a:pt x="350520" y="758190"/>
                    <a:pt x="332740" y="745490"/>
                    <a:pt x="323850" y="731520"/>
                  </a:cubicBezTo>
                  <a:cubicBezTo>
                    <a:pt x="313690" y="717550"/>
                    <a:pt x="309880" y="699770"/>
                    <a:pt x="307340" y="680720"/>
                  </a:cubicBezTo>
                  <a:cubicBezTo>
                    <a:pt x="304800" y="657860"/>
                    <a:pt x="306070" y="638810"/>
                    <a:pt x="309880" y="607060"/>
                  </a:cubicBezTo>
                  <a:cubicBezTo>
                    <a:pt x="317500" y="544830"/>
                    <a:pt x="359410" y="416560"/>
                    <a:pt x="373380" y="331470"/>
                  </a:cubicBezTo>
                  <a:cubicBezTo>
                    <a:pt x="384810" y="259080"/>
                    <a:pt x="363220" y="149860"/>
                    <a:pt x="391160" y="132080"/>
                  </a:cubicBezTo>
                  <a:cubicBezTo>
                    <a:pt x="408940" y="119380"/>
                    <a:pt x="474980" y="146050"/>
                    <a:pt x="476250" y="158750"/>
                  </a:cubicBezTo>
                  <a:cubicBezTo>
                    <a:pt x="476250" y="186690"/>
                    <a:pt x="140970" y="306070"/>
                    <a:pt x="71120" y="302260"/>
                  </a:cubicBezTo>
                  <a:cubicBezTo>
                    <a:pt x="45720" y="300990"/>
                    <a:pt x="33020" y="288290"/>
                    <a:pt x="21590" y="276860"/>
                  </a:cubicBezTo>
                  <a:cubicBezTo>
                    <a:pt x="11430" y="267970"/>
                    <a:pt x="6350" y="256540"/>
                    <a:pt x="3810" y="243840"/>
                  </a:cubicBezTo>
                  <a:cubicBezTo>
                    <a:pt x="0" y="228600"/>
                    <a:pt x="1270" y="204470"/>
                    <a:pt x="8890" y="189230"/>
                  </a:cubicBezTo>
                  <a:cubicBezTo>
                    <a:pt x="16510" y="173990"/>
                    <a:pt x="49530" y="151130"/>
                    <a:pt x="49530" y="151130"/>
                  </a:cubicBezTo>
                </a:path>
              </a:pathLst>
            </a:custGeom>
            <a:solidFill>
              <a:srgbClr val="E7191F"/>
            </a:solidFill>
            <a:ln cap="sq">
              <a:noFill/>
              <a:prstDash val="solid"/>
              <a:miter/>
            </a:ln>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262608" y="1249208"/>
            <a:ext cx="7762784" cy="6879767"/>
          </a:xfrm>
          <a:custGeom>
            <a:avLst/>
            <a:gdLst/>
            <a:ahLst/>
            <a:cxnLst/>
            <a:rect r="r" b="b" t="t" l="l"/>
            <a:pathLst>
              <a:path h="6879767" w="7762784">
                <a:moveTo>
                  <a:pt x="0" y="0"/>
                </a:moveTo>
                <a:lnTo>
                  <a:pt x="7762784" y="0"/>
                </a:lnTo>
                <a:lnTo>
                  <a:pt x="7762784" y="6879767"/>
                </a:lnTo>
                <a:lnTo>
                  <a:pt x="0" y="6879767"/>
                </a:lnTo>
                <a:lnTo>
                  <a:pt x="0" y="0"/>
                </a:lnTo>
                <a:close/>
              </a:path>
            </a:pathLst>
          </a:custGeom>
          <a:blipFill>
            <a:blip r:embed="rId2"/>
            <a:stretch>
              <a:fillRect l="0" t="0" r="0" b="0"/>
            </a:stretch>
          </a:blipFill>
        </p:spPr>
      </p:sp>
      <p:grpSp>
        <p:nvGrpSpPr>
          <p:cNvPr name="Group 3" id="3"/>
          <p:cNvGrpSpPr/>
          <p:nvPr/>
        </p:nvGrpSpPr>
        <p:grpSpPr>
          <a:xfrm rot="0">
            <a:off x="7118032" y="4235768"/>
            <a:ext cx="2366010" cy="255270"/>
            <a:chOff x="0" y="0"/>
            <a:chExt cx="3154680" cy="340360"/>
          </a:xfrm>
        </p:grpSpPr>
        <p:sp>
          <p:nvSpPr>
            <p:cNvPr name="Freeform 4" id="4"/>
            <p:cNvSpPr/>
            <p:nvPr/>
          </p:nvSpPr>
          <p:spPr>
            <a:xfrm flipH="false" flipV="false" rot="0">
              <a:off x="49530" y="26670"/>
              <a:ext cx="3054350" cy="288290"/>
            </a:xfrm>
            <a:custGeom>
              <a:avLst/>
              <a:gdLst/>
              <a:ahLst/>
              <a:cxnLst/>
              <a:rect r="r" b="b" t="t" l="l"/>
              <a:pathLst>
                <a:path h="288290" w="3054350">
                  <a:moveTo>
                    <a:pt x="81280" y="148590"/>
                  </a:moveTo>
                  <a:cubicBezTo>
                    <a:pt x="325120" y="152400"/>
                    <a:pt x="356870" y="163830"/>
                    <a:pt x="426720" y="168910"/>
                  </a:cubicBezTo>
                  <a:cubicBezTo>
                    <a:pt x="567690" y="177800"/>
                    <a:pt x="995680" y="138430"/>
                    <a:pt x="1065530" y="170180"/>
                  </a:cubicBezTo>
                  <a:cubicBezTo>
                    <a:pt x="1082040" y="177800"/>
                    <a:pt x="1090930" y="189230"/>
                    <a:pt x="1090930" y="198120"/>
                  </a:cubicBezTo>
                  <a:cubicBezTo>
                    <a:pt x="1089660" y="205740"/>
                    <a:pt x="1080770" y="215900"/>
                    <a:pt x="1065530" y="220980"/>
                  </a:cubicBezTo>
                  <a:cubicBezTo>
                    <a:pt x="993140" y="242570"/>
                    <a:pt x="553720" y="152400"/>
                    <a:pt x="389890" y="140970"/>
                  </a:cubicBezTo>
                  <a:cubicBezTo>
                    <a:pt x="298450" y="134620"/>
                    <a:pt x="205740" y="151130"/>
                    <a:pt x="173990" y="135890"/>
                  </a:cubicBezTo>
                  <a:cubicBezTo>
                    <a:pt x="162560" y="130810"/>
                    <a:pt x="154940" y="123190"/>
                    <a:pt x="154940" y="114300"/>
                  </a:cubicBezTo>
                  <a:cubicBezTo>
                    <a:pt x="154940" y="106680"/>
                    <a:pt x="158750" y="95250"/>
                    <a:pt x="173990" y="87630"/>
                  </a:cubicBezTo>
                  <a:cubicBezTo>
                    <a:pt x="250190" y="48260"/>
                    <a:pt x="848360" y="93980"/>
                    <a:pt x="1079500" y="106680"/>
                  </a:cubicBezTo>
                  <a:cubicBezTo>
                    <a:pt x="1223010" y="115570"/>
                    <a:pt x="1407160" y="107950"/>
                    <a:pt x="1428750" y="138430"/>
                  </a:cubicBezTo>
                  <a:cubicBezTo>
                    <a:pt x="1436370" y="148590"/>
                    <a:pt x="1428750" y="167640"/>
                    <a:pt x="1419860" y="175260"/>
                  </a:cubicBezTo>
                  <a:cubicBezTo>
                    <a:pt x="1404620" y="187960"/>
                    <a:pt x="1367790" y="180340"/>
                    <a:pt x="1325880" y="179070"/>
                  </a:cubicBezTo>
                  <a:cubicBezTo>
                    <a:pt x="1239520" y="175260"/>
                    <a:pt x="1064260" y="142240"/>
                    <a:pt x="934720" y="129540"/>
                  </a:cubicBezTo>
                  <a:cubicBezTo>
                    <a:pt x="810260" y="116840"/>
                    <a:pt x="701040" y="110490"/>
                    <a:pt x="566420" y="105410"/>
                  </a:cubicBezTo>
                  <a:cubicBezTo>
                    <a:pt x="403860" y="99060"/>
                    <a:pt x="88900" y="120650"/>
                    <a:pt x="26670" y="95250"/>
                  </a:cubicBezTo>
                  <a:cubicBezTo>
                    <a:pt x="10160" y="88900"/>
                    <a:pt x="1270" y="81280"/>
                    <a:pt x="1270" y="73660"/>
                  </a:cubicBezTo>
                  <a:cubicBezTo>
                    <a:pt x="0" y="64770"/>
                    <a:pt x="11430" y="50800"/>
                    <a:pt x="26670" y="44450"/>
                  </a:cubicBezTo>
                  <a:cubicBezTo>
                    <a:pt x="63500" y="31750"/>
                    <a:pt x="153670" y="67310"/>
                    <a:pt x="257810" y="77470"/>
                  </a:cubicBezTo>
                  <a:cubicBezTo>
                    <a:pt x="471170" y="97790"/>
                    <a:pt x="1097280" y="104140"/>
                    <a:pt x="1240790" y="127000"/>
                  </a:cubicBezTo>
                  <a:cubicBezTo>
                    <a:pt x="1282700" y="134620"/>
                    <a:pt x="1305560" y="137160"/>
                    <a:pt x="1319530" y="149860"/>
                  </a:cubicBezTo>
                  <a:cubicBezTo>
                    <a:pt x="1328420" y="157480"/>
                    <a:pt x="1336040" y="171450"/>
                    <a:pt x="1333500" y="180340"/>
                  </a:cubicBezTo>
                  <a:cubicBezTo>
                    <a:pt x="1332230" y="187960"/>
                    <a:pt x="1324610" y="193040"/>
                    <a:pt x="1310640" y="198120"/>
                  </a:cubicBezTo>
                  <a:cubicBezTo>
                    <a:pt x="1261110" y="213360"/>
                    <a:pt x="1064260" y="184150"/>
                    <a:pt x="922020" y="180340"/>
                  </a:cubicBezTo>
                  <a:cubicBezTo>
                    <a:pt x="750570" y="176530"/>
                    <a:pt x="417830" y="208280"/>
                    <a:pt x="353060" y="179070"/>
                  </a:cubicBezTo>
                  <a:cubicBezTo>
                    <a:pt x="336550" y="171450"/>
                    <a:pt x="327660" y="158750"/>
                    <a:pt x="327660" y="149860"/>
                  </a:cubicBezTo>
                  <a:cubicBezTo>
                    <a:pt x="328930" y="142240"/>
                    <a:pt x="336550" y="134620"/>
                    <a:pt x="353060" y="128270"/>
                  </a:cubicBezTo>
                  <a:cubicBezTo>
                    <a:pt x="474980" y="81280"/>
                    <a:pt x="1925320" y="81280"/>
                    <a:pt x="2047240" y="128270"/>
                  </a:cubicBezTo>
                  <a:cubicBezTo>
                    <a:pt x="2063750" y="134620"/>
                    <a:pt x="2071370" y="142240"/>
                    <a:pt x="2071370" y="149860"/>
                  </a:cubicBezTo>
                  <a:cubicBezTo>
                    <a:pt x="2072640" y="158750"/>
                    <a:pt x="2066290" y="171450"/>
                    <a:pt x="2052320" y="177800"/>
                  </a:cubicBezTo>
                  <a:cubicBezTo>
                    <a:pt x="2006600" y="200660"/>
                    <a:pt x="1822450" y="163830"/>
                    <a:pt x="1664970" y="160020"/>
                  </a:cubicBezTo>
                  <a:cubicBezTo>
                    <a:pt x="1416050" y="153670"/>
                    <a:pt x="796290" y="191770"/>
                    <a:pt x="708660" y="157480"/>
                  </a:cubicBezTo>
                  <a:cubicBezTo>
                    <a:pt x="692150" y="151130"/>
                    <a:pt x="684530" y="143510"/>
                    <a:pt x="683260" y="135890"/>
                  </a:cubicBezTo>
                  <a:cubicBezTo>
                    <a:pt x="683260" y="127000"/>
                    <a:pt x="692150" y="114300"/>
                    <a:pt x="708660" y="106680"/>
                  </a:cubicBezTo>
                  <a:cubicBezTo>
                    <a:pt x="759460" y="85090"/>
                    <a:pt x="929640" y="121920"/>
                    <a:pt x="1094740" y="127000"/>
                  </a:cubicBezTo>
                  <a:cubicBezTo>
                    <a:pt x="1393190" y="134620"/>
                    <a:pt x="2255520" y="104140"/>
                    <a:pt x="2350770" y="128270"/>
                  </a:cubicBezTo>
                  <a:cubicBezTo>
                    <a:pt x="2363470" y="130810"/>
                    <a:pt x="2367280" y="133350"/>
                    <a:pt x="2371090" y="138430"/>
                  </a:cubicBezTo>
                  <a:cubicBezTo>
                    <a:pt x="2374900" y="146050"/>
                    <a:pt x="2377440" y="161290"/>
                    <a:pt x="2371090" y="167640"/>
                  </a:cubicBezTo>
                  <a:cubicBezTo>
                    <a:pt x="2363470" y="177800"/>
                    <a:pt x="2336800" y="177800"/>
                    <a:pt x="2313940" y="179070"/>
                  </a:cubicBezTo>
                  <a:cubicBezTo>
                    <a:pt x="2280920" y="179070"/>
                    <a:pt x="2240280" y="165100"/>
                    <a:pt x="2192020" y="161290"/>
                  </a:cubicBezTo>
                  <a:cubicBezTo>
                    <a:pt x="2122170" y="156210"/>
                    <a:pt x="2038350" y="158750"/>
                    <a:pt x="1934210" y="158750"/>
                  </a:cubicBezTo>
                  <a:cubicBezTo>
                    <a:pt x="1772920" y="157480"/>
                    <a:pt x="1437640" y="148590"/>
                    <a:pt x="1318260" y="157480"/>
                  </a:cubicBezTo>
                  <a:cubicBezTo>
                    <a:pt x="1267460" y="162560"/>
                    <a:pt x="1234440" y="181610"/>
                    <a:pt x="1211580" y="175260"/>
                  </a:cubicBezTo>
                  <a:cubicBezTo>
                    <a:pt x="1200150" y="171450"/>
                    <a:pt x="1188720" y="160020"/>
                    <a:pt x="1188720" y="151130"/>
                  </a:cubicBezTo>
                  <a:cubicBezTo>
                    <a:pt x="1187450" y="142240"/>
                    <a:pt x="1195070" y="130810"/>
                    <a:pt x="1209040" y="124460"/>
                  </a:cubicBezTo>
                  <a:cubicBezTo>
                    <a:pt x="1248410" y="107950"/>
                    <a:pt x="1370330" y="142240"/>
                    <a:pt x="1494790" y="147320"/>
                  </a:cubicBezTo>
                  <a:cubicBezTo>
                    <a:pt x="1725930" y="156210"/>
                    <a:pt x="2397760" y="114300"/>
                    <a:pt x="2487930" y="148590"/>
                  </a:cubicBezTo>
                  <a:cubicBezTo>
                    <a:pt x="2504440" y="154940"/>
                    <a:pt x="2512060" y="162560"/>
                    <a:pt x="2513330" y="171450"/>
                  </a:cubicBezTo>
                  <a:cubicBezTo>
                    <a:pt x="2514600" y="179070"/>
                    <a:pt x="2508250" y="191770"/>
                    <a:pt x="2494280" y="199390"/>
                  </a:cubicBezTo>
                  <a:cubicBezTo>
                    <a:pt x="2428240" y="233680"/>
                    <a:pt x="2039620" y="193040"/>
                    <a:pt x="1789430" y="199390"/>
                  </a:cubicBezTo>
                  <a:cubicBezTo>
                    <a:pt x="1504950" y="208280"/>
                    <a:pt x="941070" y="288290"/>
                    <a:pt x="873760" y="250190"/>
                  </a:cubicBezTo>
                  <a:cubicBezTo>
                    <a:pt x="861060" y="243840"/>
                    <a:pt x="858520" y="232410"/>
                    <a:pt x="859790" y="224790"/>
                  </a:cubicBezTo>
                  <a:cubicBezTo>
                    <a:pt x="861060" y="215900"/>
                    <a:pt x="867410" y="208280"/>
                    <a:pt x="885190" y="201930"/>
                  </a:cubicBezTo>
                  <a:cubicBezTo>
                    <a:pt x="995680" y="160020"/>
                    <a:pt x="2068830" y="223520"/>
                    <a:pt x="2336800" y="210820"/>
                  </a:cubicBezTo>
                  <a:cubicBezTo>
                    <a:pt x="2440940" y="207010"/>
                    <a:pt x="2515870" y="177800"/>
                    <a:pt x="2552700" y="191770"/>
                  </a:cubicBezTo>
                  <a:cubicBezTo>
                    <a:pt x="2566670" y="196850"/>
                    <a:pt x="2579370" y="209550"/>
                    <a:pt x="2578100" y="218440"/>
                  </a:cubicBezTo>
                  <a:cubicBezTo>
                    <a:pt x="2578100" y="226060"/>
                    <a:pt x="2570480" y="234950"/>
                    <a:pt x="2555240" y="241300"/>
                  </a:cubicBezTo>
                  <a:cubicBezTo>
                    <a:pt x="2457450" y="281940"/>
                    <a:pt x="1474470" y="279400"/>
                    <a:pt x="1375410" y="241300"/>
                  </a:cubicBezTo>
                  <a:cubicBezTo>
                    <a:pt x="1357630" y="234950"/>
                    <a:pt x="1351280" y="227330"/>
                    <a:pt x="1350010" y="218440"/>
                  </a:cubicBezTo>
                  <a:cubicBezTo>
                    <a:pt x="1348740" y="210820"/>
                    <a:pt x="1353820" y="200660"/>
                    <a:pt x="1362710" y="193040"/>
                  </a:cubicBezTo>
                  <a:cubicBezTo>
                    <a:pt x="1379220" y="181610"/>
                    <a:pt x="1409700" y="180340"/>
                    <a:pt x="1456690" y="173990"/>
                  </a:cubicBezTo>
                  <a:cubicBezTo>
                    <a:pt x="1596390" y="153670"/>
                    <a:pt x="2045970" y="121920"/>
                    <a:pt x="2296160" y="111760"/>
                  </a:cubicBezTo>
                  <a:cubicBezTo>
                    <a:pt x="2499360" y="104140"/>
                    <a:pt x="2785110" y="83820"/>
                    <a:pt x="2848610" y="106680"/>
                  </a:cubicBezTo>
                  <a:cubicBezTo>
                    <a:pt x="2865120" y="113030"/>
                    <a:pt x="2872740" y="120650"/>
                    <a:pt x="2874010" y="129540"/>
                  </a:cubicBezTo>
                  <a:cubicBezTo>
                    <a:pt x="2875280" y="138430"/>
                    <a:pt x="2870200" y="149860"/>
                    <a:pt x="2854960" y="157480"/>
                  </a:cubicBezTo>
                  <a:cubicBezTo>
                    <a:pt x="2777490" y="198120"/>
                    <a:pt x="2002790" y="196850"/>
                    <a:pt x="1916430" y="157480"/>
                  </a:cubicBezTo>
                  <a:cubicBezTo>
                    <a:pt x="1898650" y="149860"/>
                    <a:pt x="1891030" y="138430"/>
                    <a:pt x="1891030" y="129540"/>
                  </a:cubicBezTo>
                  <a:cubicBezTo>
                    <a:pt x="1891030" y="121920"/>
                    <a:pt x="1899920" y="113030"/>
                    <a:pt x="1916430" y="106680"/>
                  </a:cubicBezTo>
                  <a:cubicBezTo>
                    <a:pt x="2006600" y="73660"/>
                    <a:pt x="2819400" y="66040"/>
                    <a:pt x="2909570" y="106680"/>
                  </a:cubicBezTo>
                  <a:cubicBezTo>
                    <a:pt x="2927350" y="115570"/>
                    <a:pt x="2934970" y="127000"/>
                    <a:pt x="2934970" y="135890"/>
                  </a:cubicBezTo>
                  <a:cubicBezTo>
                    <a:pt x="2933700" y="143510"/>
                    <a:pt x="2924810" y="152400"/>
                    <a:pt x="2909570" y="157480"/>
                  </a:cubicBezTo>
                  <a:cubicBezTo>
                    <a:pt x="2852420" y="179070"/>
                    <a:pt x="2574290" y="152400"/>
                    <a:pt x="2449830" y="157480"/>
                  </a:cubicBezTo>
                  <a:cubicBezTo>
                    <a:pt x="2363470" y="161290"/>
                    <a:pt x="2278380" y="166370"/>
                    <a:pt x="2231390" y="176530"/>
                  </a:cubicBezTo>
                  <a:cubicBezTo>
                    <a:pt x="2207260" y="181610"/>
                    <a:pt x="2192020" y="199390"/>
                    <a:pt x="2179320" y="195580"/>
                  </a:cubicBezTo>
                  <a:cubicBezTo>
                    <a:pt x="2167890" y="193040"/>
                    <a:pt x="2155190" y="175260"/>
                    <a:pt x="2155190" y="166370"/>
                  </a:cubicBezTo>
                  <a:cubicBezTo>
                    <a:pt x="2155190" y="160020"/>
                    <a:pt x="2160270" y="152400"/>
                    <a:pt x="2169160" y="147320"/>
                  </a:cubicBezTo>
                  <a:cubicBezTo>
                    <a:pt x="2192020" y="135890"/>
                    <a:pt x="2254250" y="146050"/>
                    <a:pt x="2321560" y="148590"/>
                  </a:cubicBezTo>
                  <a:cubicBezTo>
                    <a:pt x="2448560" y="153670"/>
                    <a:pt x="2816860" y="161290"/>
                    <a:pt x="2880360" y="189230"/>
                  </a:cubicBezTo>
                  <a:cubicBezTo>
                    <a:pt x="2895600" y="196850"/>
                    <a:pt x="2904490" y="204470"/>
                    <a:pt x="2904490" y="213360"/>
                  </a:cubicBezTo>
                  <a:cubicBezTo>
                    <a:pt x="2904490" y="222250"/>
                    <a:pt x="2894330" y="233680"/>
                    <a:pt x="2879090" y="240030"/>
                  </a:cubicBezTo>
                  <a:cubicBezTo>
                    <a:pt x="2840990" y="256540"/>
                    <a:pt x="2730500" y="243840"/>
                    <a:pt x="2647950" y="241300"/>
                  </a:cubicBezTo>
                  <a:cubicBezTo>
                    <a:pt x="2550160" y="238760"/>
                    <a:pt x="2374900" y="236220"/>
                    <a:pt x="2330450" y="220980"/>
                  </a:cubicBezTo>
                  <a:cubicBezTo>
                    <a:pt x="2317750" y="215900"/>
                    <a:pt x="2310130" y="210820"/>
                    <a:pt x="2307590" y="204470"/>
                  </a:cubicBezTo>
                  <a:cubicBezTo>
                    <a:pt x="2303780" y="198120"/>
                    <a:pt x="2306320" y="186690"/>
                    <a:pt x="2310130" y="180340"/>
                  </a:cubicBezTo>
                  <a:cubicBezTo>
                    <a:pt x="2313940" y="175260"/>
                    <a:pt x="2319020" y="172720"/>
                    <a:pt x="2330450" y="170180"/>
                  </a:cubicBezTo>
                  <a:cubicBezTo>
                    <a:pt x="2387600" y="156210"/>
                    <a:pt x="2787650" y="146050"/>
                    <a:pt x="2848610" y="170180"/>
                  </a:cubicBezTo>
                  <a:cubicBezTo>
                    <a:pt x="2863850" y="175260"/>
                    <a:pt x="2872740" y="184150"/>
                    <a:pt x="2874010" y="191770"/>
                  </a:cubicBezTo>
                  <a:cubicBezTo>
                    <a:pt x="2875280" y="200660"/>
                    <a:pt x="2866390" y="213360"/>
                    <a:pt x="2854960" y="219710"/>
                  </a:cubicBezTo>
                  <a:cubicBezTo>
                    <a:pt x="2825750" y="233680"/>
                    <a:pt x="2720340" y="209550"/>
                    <a:pt x="2664460" y="200660"/>
                  </a:cubicBezTo>
                  <a:cubicBezTo>
                    <a:pt x="2620010" y="194310"/>
                    <a:pt x="2566670" y="190500"/>
                    <a:pt x="2546350" y="179070"/>
                  </a:cubicBezTo>
                  <a:cubicBezTo>
                    <a:pt x="2537460" y="172720"/>
                    <a:pt x="2532380" y="167640"/>
                    <a:pt x="2532380" y="160020"/>
                  </a:cubicBezTo>
                  <a:cubicBezTo>
                    <a:pt x="2531110" y="151130"/>
                    <a:pt x="2540000" y="138430"/>
                    <a:pt x="2555240" y="129540"/>
                  </a:cubicBezTo>
                  <a:cubicBezTo>
                    <a:pt x="2594610" y="107950"/>
                    <a:pt x="2796540" y="90170"/>
                    <a:pt x="2834640" y="107950"/>
                  </a:cubicBezTo>
                  <a:cubicBezTo>
                    <a:pt x="2847340" y="114300"/>
                    <a:pt x="2854960" y="127000"/>
                    <a:pt x="2854960" y="135890"/>
                  </a:cubicBezTo>
                  <a:cubicBezTo>
                    <a:pt x="2853690" y="143510"/>
                    <a:pt x="2842260" y="154940"/>
                    <a:pt x="2829560" y="158750"/>
                  </a:cubicBezTo>
                  <a:cubicBezTo>
                    <a:pt x="2804160" y="165100"/>
                    <a:pt x="2745740" y="134620"/>
                    <a:pt x="2697480" y="125730"/>
                  </a:cubicBezTo>
                  <a:cubicBezTo>
                    <a:pt x="2640330" y="115570"/>
                    <a:pt x="2586990" y="111760"/>
                    <a:pt x="2509520" y="106680"/>
                  </a:cubicBezTo>
                  <a:cubicBezTo>
                    <a:pt x="2383790" y="96520"/>
                    <a:pt x="2172970" y="83820"/>
                    <a:pt x="2012950" y="78740"/>
                  </a:cubicBezTo>
                  <a:cubicBezTo>
                    <a:pt x="1861820" y="73660"/>
                    <a:pt x="1623060" y="96520"/>
                    <a:pt x="1573530" y="73660"/>
                  </a:cubicBezTo>
                  <a:cubicBezTo>
                    <a:pt x="1560830" y="68580"/>
                    <a:pt x="1554480" y="59690"/>
                    <a:pt x="1554480" y="52070"/>
                  </a:cubicBezTo>
                  <a:cubicBezTo>
                    <a:pt x="1553210" y="44450"/>
                    <a:pt x="1559560" y="31750"/>
                    <a:pt x="1573530" y="24130"/>
                  </a:cubicBezTo>
                  <a:cubicBezTo>
                    <a:pt x="1620520" y="0"/>
                    <a:pt x="1807210" y="20320"/>
                    <a:pt x="1968500" y="24130"/>
                  </a:cubicBezTo>
                  <a:cubicBezTo>
                    <a:pt x="2225040" y="29210"/>
                    <a:pt x="2813050" y="41910"/>
                    <a:pt x="2961640" y="64770"/>
                  </a:cubicBezTo>
                  <a:cubicBezTo>
                    <a:pt x="3004820" y="72390"/>
                    <a:pt x="3031490" y="74930"/>
                    <a:pt x="3044190" y="88900"/>
                  </a:cubicBezTo>
                  <a:cubicBezTo>
                    <a:pt x="3051810" y="96520"/>
                    <a:pt x="3054350" y="109220"/>
                    <a:pt x="3051810" y="116840"/>
                  </a:cubicBezTo>
                  <a:cubicBezTo>
                    <a:pt x="3049270" y="124460"/>
                    <a:pt x="3044190" y="128270"/>
                    <a:pt x="3028950" y="133350"/>
                  </a:cubicBezTo>
                  <a:cubicBezTo>
                    <a:pt x="2915920" y="170180"/>
                    <a:pt x="1856740" y="123190"/>
                    <a:pt x="1466850" y="137160"/>
                  </a:cubicBezTo>
                  <a:cubicBezTo>
                    <a:pt x="1233170" y="146050"/>
                    <a:pt x="967740" y="157480"/>
                    <a:pt x="908050" y="177800"/>
                  </a:cubicBezTo>
                  <a:cubicBezTo>
                    <a:pt x="895350" y="181610"/>
                    <a:pt x="894080" y="190500"/>
                    <a:pt x="886460" y="190500"/>
                  </a:cubicBezTo>
                  <a:cubicBezTo>
                    <a:pt x="878840" y="189230"/>
                    <a:pt x="862330" y="176530"/>
                    <a:pt x="861060" y="168910"/>
                  </a:cubicBezTo>
                  <a:cubicBezTo>
                    <a:pt x="861060" y="160020"/>
                    <a:pt x="868680" y="147320"/>
                    <a:pt x="886460" y="139700"/>
                  </a:cubicBezTo>
                  <a:cubicBezTo>
                    <a:pt x="962660" y="104140"/>
                    <a:pt x="1489710" y="138430"/>
                    <a:pt x="1659890" y="148590"/>
                  </a:cubicBezTo>
                  <a:cubicBezTo>
                    <a:pt x="1742440" y="153670"/>
                    <a:pt x="1811020" y="153670"/>
                    <a:pt x="1845310" y="167640"/>
                  </a:cubicBezTo>
                  <a:cubicBezTo>
                    <a:pt x="1860550" y="175260"/>
                    <a:pt x="1871980" y="184150"/>
                    <a:pt x="1873250" y="193040"/>
                  </a:cubicBezTo>
                  <a:cubicBezTo>
                    <a:pt x="1873250" y="200660"/>
                    <a:pt x="1865630" y="212090"/>
                    <a:pt x="1851660" y="219710"/>
                  </a:cubicBezTo>
                  <a:cubicBezTo>
                    <a:pt x="1805940" y="242570"/>
                    <a:pt x="1638300" y="224790"/>
                    <a:pt x="1473200" y="220980"/>
                  </a:cubicBezTo>
                  <a:cubicBezTo>
                    <a:pt x="1169670" y="210820"/>
                    <a:pt x="279400" y="184150"/>
                    <a:pt x="170180" y="138430"/>
                  </a:cubicBezTo>
                  <a:cubicBezTo>
                    <a:pt x="151130" y="130810"/>
                    <a:pt x="142240" y="123190"/>
                    <a:pt x="142240" y="114300"/>
                  </a:cubicBezTo>
                  <a:cubicBezTo>
                    <a:pt x="142240" y="105410"/>
                    <a:pt x="151130" y="95250"/>
                    <a:pt x="168910" y="87630"/>
                  </a:cubicBezTo>
                  <a:cubicBezTo>
                    <a:pt x="248920" y="52070"/>
                    <a:pt x="900430" y="68580"/>
                    <a:pt x="974090" y="86360"/>
                  </a:cubicBezTo>
                  <a:cubicBezTo>
                    <a:pt x="986790" y="88900"/>
                    <a:pt x="990600" y="91440"/>
                    <a:pt x="995680" y="97790"/>
                  </a:cubicBezTo>
                  <a:cubicBezTo>
                    <a:pt x="999490" y="102870"/>
                    <a:pt x="1000760" y="114300"/>
                    <a:pt x="998220" y="120650"/>
                  </a:cubicBezTo>
                  <a:cubicBezTo>
                    <a:pt x="995680" y="127000"/>
                    <a:pt x="990600" y="132080"/>
                    <a:pt x="980440" y="135890"/>
                  </a:cubicBezTo>
                  <a:cubicBezTo>
                    <a:pt x="949960" y="149860"/>
                    <a:pt x="848360" y="146050"/>
                    <a:pt x="770890" y="156210"/>
                  </a:cubicBezTo>
                  <a:cubicBezTo>
                    <a:pt x="670560" y="170180"/>
                    <a:pt x="477520" y="232410"/>
                    <a:pt x="430530" y="218440"/>
                  </a:cubicBezTo>
                  <a:cubicBezTo>
                    <a:pt x="415290" y="214630"/>
                    <a:pt x="406400" y="204470"/>
                    <a:pt x="406400" y="195580"/>
                  </a:cubicBezTo>
                  <a:cubicBezTo>
                    <a:pt x="405130" y="187960"/>
                    <a:pt x="416560" y="171450"/>
                    <a:pt x="425450" y="168910"/>
                  </a:cubicBezTo>
                  <a:cubicBezTo>
                    <a:pt x="436880" y="165100"/>
                    <a:pt x="466090" y="175260"/>
                    <a:pt x="469900" y="184150"/>
                  </a:cubicBezTo>
                  <a:cubicBezTo>
                    <a:pt x="473710" y="191770"/>
                    <a:pt x="467360" y="209550"/>
                    <a:pt x="454660" y="218440"/>
                  </a:cubicBezTo>
                  <a:cubicBezTo>
                    <a:pt x="415290" y="248920"/>
                    <a:pt x="161290" y="279400"/>
                    <a:pt x="118110" y="261620"/>
                  </a:cubicBezTo>
                  <a:cubicBezTo>
                    <a:pt x="105410" y="255270"/>
                    <a:pt x="97790" y="242570"/>
                    <a:pt x="97790" y="233680"/>
                  </a:cubicBezTo>
                  <a:cubicBezTo>
                    <a:pt x="99060" y="226060"/>
                    <a:pt x="106680" y="215900"/>
                    <a:pt x="116840" y="212090"/>
                  </a:cubicBezTo>
                  <a:cubicBezTo>
                    <a:pt x="133350" y="204470"/>
                    <a:pt x="187960" y="205740"/>
                    <a:pt x="200660" y="215900"/>
                  </a:cubicBezTo>
                  <a:cubicBezTo>
                    <a:pt x="209550" y="223520"/>
                    <a:pt x="212090" y="238760"/>
                    <a:pt x="209550" y="246380"/>
                  </a:cubicBezTo>
                  <a:cubicBezTo>
                    <a:pt x="205740" y="254000"/>
                    <a:pt x="190500" y="262890"/>
                    <a:pt x="182880" y="261620"/>
                  </a:cubicBezTo>
                  <a:cubicBezTo>
                    <a:pt x="173990" y="261620"/>
                    <a:pt x="162560" y="248920"/>
                    <a:pt x="160020" y="241300"/>
                  </a:cubicBezTo>
                  <a:cubicBezTo>
                    <a:pt x="158750" y="233680"/>
                    <a:pt x="162560" y="223520"/>
                    <a:pt x="167640" y="218440"/>
                  </a:cubicBezTo>
                  <a:cubicBezTo>
                    <a:pt x="172720" y="213360"/>
                    <a:pt x="184150" y="209550"/>
                    <a:pt x="190500" y="212090"/>
                  </a:cubicBezTo>
                  <a:cubicBezTo>
                    <a:pt x="198120" y="214630"/>
                    <a:pt x="210820" y="227330"/>
                    <a:pt x="210820" y="234950"/>
                  </a:cubicBezTo>
                  <a:cubicBezTo>
                    <a:pt x="210820" y="243840"/>
                    <a:pt x="203200" y="255270"/>
                    <a:pt x="193040" y="260350"/>
                  </a:cubicBezTo>
                  <a:cubicBezTo>
                    <a:pt x="177800" y="269240"/>
                    <a:pt x="134620" y="267970"/>
                    <a:pt x="118110" y="261620"/>
                  </a:cubicBezTo>
                  <a:cubicBezTo>
                    <a:pt x="107950" y="256540"/>
                    <a:pt x="99060" y="247650"/>
                    <a:pt x="99060" y="240030"/>
                  </a:cubicBezTo>
                  <a:cubicBezTo>
                    <a:pt x="97790" y="232410"/>
                    <a:pt x="104140" y="219710"/>
                    <a:pt x="116840" y="212090"/>
                  </a:cubicBezTo>
                  <a:cubicBezTo>
                    <a:pt x="154940" y="186690"/>
                    <a:pt x="354330" y="168910"/>
                    <a:pt x="412750" y="170180"/>
                  </a:cubicBezTo>
                  <a:cubicBezTo>
                    <a:pt x="438150" y="170180"/>
                    <a:pt x="457200" y="170180"/>
                    <a:pt x="466090" y="179070"/>
                  </a:cubicBezTo>
                  <a:cubicBezTo>
                    <a:pt x="472440" y="184150"/>
                    <a:pt x="472440" y="195580"/>
                    <a:pt x="471170" y="201930"/>
                  </a:cubicBezTo>
                  <a:cubicBezTo>
                    <a:pt x="468630" y="208280"/>
                    <a:pt x="462280" y="215900"/>
                    <a:pt x="454660" y="218440"/>
                  </a:cubicBezTo>
                  <a:cubicBezTo>
                    <a:pt x="444500" y="222250"/>
                    <a:pt x="420370" y="219710"/>
                    <a:pt x="414020" y="212090"/>
                  </a:cubicBezTo>
                  <a:cubicBezTo>
                    <a:pt x="407670" y="204470"/>
                    <a:pt x="405130" y="187960"/>
                    <a:pt x="410210" y="177800"/>
                  </a:cubicBezTo>
                  <a:cubicBezTo>
                    <a:pt x="421640" y="162560"/>
                    <a:pt x="463550" y="157480"/>
                    <a:pt x="508000" y="147320"/>
                  </a:cubicBezTo>
                  <a:cubicBezTo>
                    <a:pt x="596900" y="125730"/>
                    <a:pt x="838200" y="90170"/>
                    <a:pt x="918210" y="86360"/>
                  </a:cubicBezTo>
                  <a:cubicBezTo>
                    <a:pt x="949960" y="85090"/>
                    <a:pt x="972820" y="80010"/>
                    <a:pt x="985520" y="88900"/>
                  </a:cubicBezTo>
                  <a:cubicBezTo>
                    <a:pt x="994410" y="95250"/>
                    <a:pt x="1000760" y="113030"/>
                    <a:pt x="998220" y="120650"/>
                  </a:cubicBezTo>
                  <a:cubicBezTo>
                    <a:pt x="995680" y="128270"/>
                    <a:pt x="989330" y="132080"/>
                    <a:pt x="974090" y="137160"/>
                  </a:cubicBezTo>
                  <a:cubicBezTo>
                    <a:pt x="896620" y="161290"/>
                    <a:pt x="245110" y="175260"/>
                    <a:pt x="166370" y="138430"/>
                  </a:cubicBezTo>
                  <a:cubicBezTo>
                    <a:pt x="149860" y="129540"/>
                    <a:pt x="140970" y="116840"/>
                    <a:pt x="142240" y="107950"/>
                  </a:cubicBezTo>
                  <a:cubicBezTo>
                    <a:pt x="143510" y="100330"/>
                    <a:pt x="151130" y="92710"/>
                    <a:pt x="168910" y="87630"/>
                  </a:cubicBezTo>
                  <a:cubicBezTo>
                    <a:pt x="275590" y="52070"/>
                    <a:pt x="1169670" y="160020"/>
                    <a:pt x="1473200" y="170180"/>
                  </a:cubicBezTo>
                  <a:cubicBezTo>
                    <a:pt x="1637030" y="175260"/>
                    <a:pt x="1799590" y="144780"/>
                    <a:pt x="1849120" y="168910"/>
                  </a:cubicBezTo>
                  <a:cubicBezTo>
                    <a:pt x="1864360" y="176530"/>
                    <a:pt x="1873250" y="190500"/>
                    <a:pt x="1873250" y="199390"/>
                  </a:cubicBezTo>
                  <a:cubicBezTo>
                    <a:pt x="1871980" y="207010"/>
                    <a:pt x="1860550" y="215900"/>
                    <a:pt x="1846580" y="219710"/>
                  </a:cubicBezTo>
                  <a:cubicBezTo>
                    <a:pt x="1813560" y="229870"/>
                    <a:pt x="1743710" y="204470"/>
                    <a:pt x="1659890" y="199390"/>
                  </a:cubicBezTo>
                  <a:cubicBezTo>
                    <a:pt x="1489710" y="189230"/>
                    <a:pt x="949960" y="231140"/>
                    <a:pt x="881380" y="190500"/>
                  </a:cubicBezTo>
                  <a:cubicBezTo>
                    <a:pt x="864870" y="180340"/>
                    <a:pt x="859790" y="166370"/>
                    <a:pt x="862330" y="156210"/>
                  </a:cubicBezTo>
                  <a:cubicBezTo>
                    <a:pt x="864870" y="144780"/>
                    <a:pt x="882650" y="135890"/>
                    <a:pt x="902970" y="128270"/>
                  </a:cubicBezTo>
                  <a:cubicBezTo>
                    <a:pt x="947420" y="111760"/>
                    <a:pt x="1052830" y="111760"/>
                    <a:pt x="1137920" y="105410"/>
                  </a:cubicBezTo>
                  <a:cubicBezTo>
                    <a:pt x="1238250" y="97790"/>
                    <a:pt x="1315720" y="91440"/>
                    <a:pt x="1466850" y="86360"/>
                  </a:cubicBezTo>
                  <a:cubicBezTo>
                    <a:pt x="1794510" y="76200"/>
                    <a:pt x="2928620" y="38100"/>
                    <a:pt x="3034030" y="82550"/>
                  </a:cubicBezTo>
                  <a:cubicBezTo>
                    <a:pt x="3048000" y="88900"/>
                    <a:pt x="3053080" y="96520"/>
                    <a:pt x="3053080" y="104140"/>
                  </a:cubicBezTo>
                  <a:cubicBezTo>
                    <a:pt x="3054350" y="113030"/>
                    <a:pt x="3045460" y="128270"/>
                    <a:pt x="3035300" y="132080"/>
                  </a:cubicBezTo>
                  <a:cubicBezTo>
                    <a:pt x="3020060" y="138430"/>
                    <a:pt x="2999740" y="120650"/>
                    <a:pt x="2961640" y="115570"/>
                  </a:cubicBezTo>
                  <a:cubicBezTo>
                    <a:pt x="2819400" y="97790"/>
                    <a:pt x="2223770" y="80010"/>
                    <a:pt x="1968500" y="74930"/>
                  </a:cubicBezTo>
                  <a:cubicBezTo>
                    <a:pt x="1808480" y="71120"/>
                    <a:pt x="1630680" y="97790"/>
                    <a:pt x="1579880" y="74930"/>
                  </a:cubicBezTo>
                  <a:cubicBezTo>
                    <a:pt x="1563370" y="67310"/>
                    <a:pt x="1553210" y="54610"/>
                    <a:pt x="1554480" y="45720"/>
                  </a:cubicBezTo>
                  <a:cubicBezTo>
                    <a:pt x="1554480" y="38100"/>
                    <a:pt x="1563370" y="29210"/>
                    <a:pt x="1579880" y="24130"/>
                  </a:cubicBezTo>
                  <a:cubicBezTo>
                    <a:pt x="1644650" y="0"/>
                    <a:pt x="1963420" y="25400"/>
                    <a:pt x="2152650" y="34290"/>
                  </a:cubicBezTo>
                  <a:cubicBezTo>
                    <a:pt x="2339340" y="43180"/>
                    <a:pt x="2589530" y="57150"/>
                    <a:pt x="2710180" y="76200"/>
                  </a:cubicBezTo>
                  <a:cubicBezTo>
                    <a:pt x="2768600" y="86360"/>
                    <a:pt x="2819400" y="96520"/>
                    <a:pt x="2839720" y="110490"/>
                  </a:cubicBezTo>
                  <a:cubicBezTo>
                    <a:pt x="2848610" y="115570"/>
                    <a:pt x="2853690" y="121920"/>
                    <a:pt x="2853690" y="129540"/>
                  </a:cubicBezTo>
                  <a:cubicBezTo>
                    <a:pt x="2854960" y="137160"/>
                    <a:pt x="2851150" y="148590"/>
                    <a:pt x="2840990" y="154940"/>
                  </a:cubicBezTo>
                  <a:cubicBezTo>
                    <a:pt x="2814320" y="173990"/>
                    <a:pt x="2692400" y="177800"/>
                    <a:pt x="2635250" y="179070"/>
                  </a:cubicBezTo>
                  <a:cubicBezTo>
                    <a:pt x="2597150" y="179070"/>
                    <a:pt x="2548890" y="184150"/>
                    <a:pt x="2537460" y="171450"/>
                  </a:cubicBezTo>
                  <a:cubicBezTo>
                    <a:pt x="2529840" y="163830"/>
                    <a:pt x="2531110" y="149860"/>
                    <a:pt x="2534920" y="142240"/>
                  </a:cubicBezTo>
                  <a:cubicBezTo>
                    <a:pt x="2537460" y="135890"/>
                    <a:pt x="2543810" y="132080"/>
                    <a:pt x="2555240" y="129540"/>
                  </a:cubicBezTo>
                  <a:cubicBezTo>
                    <a:pt x="2589530" y="121920"/>
                    <a:pt x="2733040" y="148590"/>
                    <a:pt x="2790190" y="158750"/>
                  </a:cubicBezTo>
                  <a:cubicBezTo>
                    <a:pt x="2821940" y="163830"/>
                    <a:pt x="2853690" y="165100"/>
                    <a:pt x="2865120" y="176530"/>
                  </a:cubicBezTo>
                  <a:cubicBezTo>
                    <a:pt x="2872740" y="181610"/>
                    <a:pt x="2875280" y="191770"/>
                    <a:pt x="2874010" y="198120"/>
                  </a:cubicBezTo>
                  <a:cubicBezTo>
                    <a:pt x="2872740" y="205740"/>
                    <a:pt x="2867660" y="213360"/>
                    <a:pt x="2854960" y="219710"/>
                  </a:cubicBezTo>
                  <a:cubicBezTo>
                    <a:pt x="2797810" y="245110"/>
                    <a:pt x="2355850" y="247650"/>
                    <a:pt x="2313940" y="214630"/>
                  </a:cubicBezTo>
                  <a:cubicBezTo>
                    <a:pt x="2303780" y="205740"/>
                    <a:pt x="2303780" y="193040"/>
                    <a:pt x="2307590" y="185420"/>
                  </a:cubicBezTo>
                  <a:cubicBezTo>
                    <a:pt x="2310130" y="179070"/>
                    <a:pt x="2316480" y="173990"/>
                    <a:pt x="2330450" y="170180"/>
                  </a:cubicBezTo>
                  <a:cubicBezTo>
                    <a:pt x="2392680" y="151130"/>
                    <a:pt x="2818130" y="158750"/>
                    <a:pt x="2880360" y="189230"/>
                  </a:cubicBezTo>
                  <a:cubicBezTo>
                    <a:pt x="2896870" y="198120"/>
                    <a:pt x="2905760" y="210820"/>
                    <a:pt x="2904490" y="219710"/>
                  </a:cubicBezTo>
                  <a:cubicBezTo>
                    <a:pt x="2904490" y="227330"/>
                    <a:pt x="2894330" y="234950"/>
                    <a:pt x="2879090" y="240030"/>
                  </a:cubicBezTo>
                  <a:cubicBezTo>
                    <a:pt x="2804160" y="264160"/>
                    <a:pt x="2251710" y="232410"/>
                    <a:pt x="2179320" y="195580"/>
                  </a:cubicBezTo>
                  <a:cubicBezTo>
                    <a:pt x="2162810" y="186690"/>
                    <a:pt x="2155190" y="175260"/>
                    <a:pt x="2155190" y="166370"/>
                  </a:cubicBezTo>
                  <a:cubicBezTo>
                    <a:pt x="2155190" y="160020"/>
                    <a:pt x="2161540" y="152400"/>
                    <a:pt x="2169160" y="147320"/>
                  </a:cubicBezTo>
                  <a:cubicBezTo>
                    <a:pt x="2180590" y="138430"/>
                    <a:pt x="2200910" y="132080"/>
                    <a:pt x="2227580" y="127000"/>
                  </a:cubicBezTo>
                  <a:cubicBezTo>
                    <a:pt x="2277110" y="115570"/>
                    <a:pt x="2362200" y="110490"/>
                    <a:pt x="2449830" y="106680"/>
                  </a:cubicBezTo>
                  <a:cubicBezTo>
                    <a:pt x="2575560" y="101600"/>
                    <a:pt x="2852420" y="85090"/>
                    <a:pt x="2909570" y="106680"/>
                  </a:cubicBezTo>
                  <a:cubicBezTo>
                    <a:pt x="2924810" y="113030"/>
                    <a:pt x="2933700" y="121920"/>
                    <a:pt x="2934970" y="129540"/>
                  </a:cubicBezTo>
                  <a:cubicBezTo>
                    <a:pt x="2934970" y="138430"/>
                    <a:pt x="2927350" y="149860"/>
                    <a:pt x="2909570" y="157480"/>
                  </a:cubicBezTo>
                  <a:cubicBezTo>
                    <a:pt x="2823210" y="196850"/>
                    <a:pt x="2141220" y="160020"/>
                    <a:pt x="1995170" y="157480"/>
                  </a:cubicBezTo>
                  <a:cubicBezTo>
                    <a:pt x="1949450" y="157480"/>
                    <a:pt x="1920240" y="165100"/>
                    <a:pt x="1905000" y="154940"/>
                  </a:cubicBezTo>
                  <a:cubicBezTo>
                    <a:pt x="1894840" y="149860"/>
                    <a:pt x="1889760" y="137160"/>
                    <a:pt x="1891030" y="129540"/>
                  </a:cubicBezTo>
                  <a:cubicBezTo>
                    <a:pt x="1892300" y="120650"/>
                    <a:pt x="1899920" y="113030"/>
                    <a:pt x="1916430" y="106680"/>
                  </a:cubicBezTo>
                  <a:cubicBezTo>
                    <a:pt x="2002790" y="73660"/>
                    <a:pt x="2762250" y="74930"/>
                    <a:pt x="2848610" y="106680"/>
                  </a:cubicBezTo>
                  <a:cubicBezTo>
                    <a:pt x="2865120" y="113030"/>
                    <a:pt x="2872740" y="120650"/>
                    <a:pt x="2874010" y="129540"/>
                  </a:cubicBezTo>
                  <a:cubicBezTo>
                    <a:pt x="2875280" y="138430"/>
                    <a:pt x="2868930" y="149860"/>
                    <a:pt x="2854960" y="157480"/>
                  </a:cubicBezTo>
                  <a:cubicBezTo>
                    <a:pt x="2790190" y="191770"/>
                    <a:pt x="2409190" y="156210"/>
                    <a:pt x="2174240" y="168910"/>
                  </a:cubicBezTo>
                  <a:cubicBezTo>
                    <a:pt x="1917700" y="182880"/>
                    <a:pt x="1454150" y="266700"/>
                    <a:pt x="1375410" y="241300"/>
                  </a:cubicBezTo>
                  <a:cubicBezTo>
                    <a:pt x="1358900" y="236220"/>
                    <a:pt x="1351280" y="227330"/>
                    <a:pt x="1350010" y="218440"/>
                  </a:cubicBezTo>
                  <a:cubicBezTo>
                    <a:pt x="1348740" y="210820"/>
                    <a:pt x="1353820" y="199390"/>
                    <a:pt x="1369060" y="191770"/>
                  </a:cubicBezTo>
                  <a:cubicBezTo>
                    <a:pt x="1457960" y="144780"/>
                    <a:pt x="2466340" y="146050"/>
                    <a:pt x="2557780" y="191770"/>
                  </a:cubicBezTo>
                  <a:cubicBezTo>
                    <a:pt x="2574290" y="199390"/>
                    <a:pt x="2579370" y="209550"/>
                    <a:pt x="2578100" y="218440"/>
                  </a:cubicBezTo>
                  <a:cubicBezTo>
                    <a:pt x="2578100" y="226060"/>
                    <a:pt x="2571750" y="234950"/>
                    <a:pt x="2560320" y="241300"/>
                  </a:cubicBezTo>
                  <a:cubicBezTo>
                    <a:pt x="2528570" y="257810"/>
                    <a:pt x="2442210" y="256540"/>
                    <a:pt x="2336800" y="261620"/>
                  </a:cubicBezTo>
                  <a:cubicBezTo>
                    <a:pt x="2084070" y="274320"/>
                    <a:pt x="1272540" y="270510"/>
                    <a:pt x="1041400" y="261620"/>
                  </a:cubicBezTo>
                  <a:cubicBezTo>
                    <a:pt x="957580" y="257810"/>
                    <a:pt x="887730" y="265430"/>
                    <a:pt x="868680" y="246380"/>
                  </a:cubicBezTo>
                  <a:cubicBezTo>
                    <a:pt x="859790" y="238760"/>
                    <a:pt x="859790" y="222250"/>
                    <a:pt x="863600" y="213360"/>
                  </a:cubicBezTo>
                  <a:cubicBezTo>
                    <a:pt x="868680" y="203200"/>
                    <a:pt x="877570" y="198120"/>
                    <a:pt x="899160" y="190500"/>
                  </a:cubicBezTo>
                  <a:cubicBezTo>
                    <a:pt x="996950" y="160020"/>
                    <a:pt x="1511300" y="154940"/>
                    <a:pt x="1789430" y="148590"/>
                  </a:cubicBezTo>
                  <a:cubicBezTo>
                    <a:pt x="2037080" y="143510"/>
                    <a:pt x="2415540" y="120650"/>
                    <a:pt x="2487930" y="148590"/>
                  </a:cubicBezTo>
                  <a:cubicBezTo>
                    <a:pt x="2504440" y="154940"/>
                    <a:pt x="2513330" y="162560"/>
                    <a:pt x="2513330" y="171450"/>
                  </a:cubicBezTo>
                  <a:cubicBezTo>
                    <a:pt x="2514600" y="180340"/>
                    <a:pt x="2505710" y="191770"/>
                    <a:pt x="2487930" y="199390"/>
                  </a:cubicBezTo>
                  <a:cubicBezTo>
                    <a:pt x="2397760" y="240030"/>
                    <a:pt x="1725930" y="208280"/>
                    <a:pt x="1493520" y="198120"/>
                  </a:cubicBezTo>
                  <a:cubicBezTo>
                    <a:pt x="1369060" y="193040"/>
                    <a:pt x="1243330" y="194310"/>
                    <a:pt x="1206500" y="173990"/>
                  </a:cubicBezTo>
                  <a:cubicBezTo>
                    <a:pt x="1193800" y="167640"/>
                    <a:pt x="1188720" y="158750"/>
                    <a:pt x="1188720" y="151130"/>
                  </a:cubicBezTo>
                  <a:cubicBezTo>
                    <a:pt x="1187450" y="143510"/>
                    <a:pt x="1193800" y="133350"/>
                    <a:pt x="1202690" y="127000"/>
                  </a:cubicBezTo>
                  <a:cubicBezTo>
                    <a:pt x="1223010" y="113030"/>
                    <a:pt x="1261110" y="111760"/>
                    <a:pt x="1316990" y="106680"/>
                  </a:cubicBezTo>
                  <a:cubicBezTo>
                    <a:pt x="1471930" y="93980"/>
                    <a:pt x="2018030" y="100330"/>
                    <a:pt x="2195830" y="110490"/>
                  </a:cubicBezTo>
                  <a:cubicBezTo>
                    <a:pt x="2273300" y="115570"/>
                    <a:pt x="2338070" y="114300"/>
                    <a:pt x="2362200" y="130810"/>
                  </a:cubicBezTo>
                  <a:cubicBezTo>
                    <a:pt x="2372360" y="137160"/>
                    <a:pt x="2377440" y="148590"/>
                    <a:pt x="2376170" y="156210"/>
                  </a:cubicBezTo>
                  <a:cubicBezTo>
                    <a:pt x="2373630" y="165100"/>
                    <a:pt x="2367280" y="172720"/>
                    <a:pt x="2350770" y="179070"/>
                  </a:cubicBezTo>
                  <a:cubicBezTo>
                    <a:pt x="2241550" y="219710"/>
                    <a:pt x="1253490" y="184150"/>
                    <a:pt x="971550" y="175260"/>
                  </a:cubicBezTo>
                  <a:cubicBezTo>
                    <a:pt x="847090" y="170180"/>
                    <a:pt x="739140" y="177800"/>
                    <a:pt x="702310" y="157480"/>
                  </a:cubicBezTo>
                  <a:cubicBezTo>
                    <a:pt x="689610" y="149860"/>
                    <a:pt x="681990" y="138430"/>
                    <a:pt x="683260" y="129540"/>
                  </a:cubicBezTo>
                  <a:cubicBezTo>
                    <a:pt x="684530" y="120650"/>
                    <a:pt x="692150" y="113030"/>
                    <a:pt x="708660" y="106680"/>
                  </a:cubicBezTo>
                  <a:cubicBezTo>
                    <a:pt x="807720" y="69850"/>
                    <a:pt x="1671320" y="107950"/>
                    <a:pt x="1885950" y="116840"/>
                  </a:cubicBezTo>
                  <a:cubicBezTo>
                    <a:pt x="1967230" y="119380"/>
                    <a:pt x="2025650" y="115570"/>
                    <a:pt x="2052320" y="128270"/>
                  </a:cubicBezTo>
                  <a:cubicBezTo>
                    <a:pt x="2063750" y="134620"/>
                    <a:pt x="2071370" y="142240"/>
                    <a:pt x="2071370" y="149860"/>
                  </a:cubicBezTo>
                  <a:cubicBezTo>
                    <a:pt x="2072640" y="158750"/>
                    <a:pt x="2068830" y="170180"/>
                    <a:pt x="2052320" y="177800"/>
                  </a:cubicBezTo>
                  <a:cubicBezTo>
                    <a:pt x="1943100" y="236220"/>
                    <a:pt x="474980" y="224790"/>
                    <a:pt x="353060" y="179070"/>
                  </a:cubicBezTo>
                  <a:cubicBezTo>
                    <a:pt x="336550" y="172720"/>
                    <a:pt x="328930" y="165100"/>
                    <a:pt x="327660" y="156210"/>
                  </a:cubicBezTo>
                  <a:cubicBezTo>
                    <a:pt x="327660" y="147320"/>
                    <a:pt x="336550" y="135890"/>
                    <a:pt x="353060" y="128270"/>
                  </a:cubicBezTo>
                  <a:cubicBezTo>
                    <a:pt x="417830" y="99060"/>
                    <a:pt x="750570" y="124460"/>
                    <a:pt x="923290" y="129540"/>
                  </a:cubicBezTo>
                  <a:cubicBezTo>
                    <a:pt x="1068070" y="133350"/>
                    <a:pt x="1277620" y="124460"/>
                    <a:pt x="1319530" y="149860"/>
                  </a:cubicBezTo>
                  <a:cubicBezTo>
                    <a:pt x="1330960" y="156210"/>
                    <a:pt x="1336040" y="166370"/>
                    <a:pt x="1334770" y="173990"/>
                  </a:cubicBezTo>
                  <a:cubicBezTo>
                    <a:pt x="1333500" y="182880"/>
                    <a:pt x="1322070" y="195580"/>
                    <a:pt x="1310640" y="198120"/>
                  </a:cubicBezTo>
                  <a:cubicBezTo>
                    <a:pt x="1294130" y="201930"/>
                    <a:pt x="1277620" y="184150"/>
                    <a:pt x="1239520" y="177800"/>
                  </a:cubicBezTo>
                  <a:cubicBezTo>
                    <a:pt x="1099820" y="154940"/>
                    <a:pt x="463550" y="147320"/>
                    <a:pt x="248920" y="127000"/>
                  </a:cubicBezTo>
                  <a:cubicBezTo>
                    <a:pt x="146050" y="116840"/>
                    <a:pt x="53340" y="115570"/>
                    <a:pt x="20320" y="95250"/>
                  </a:cubicBezTo>
                  <a:cubicBezTo>
                    <a:pt x="7620" y="87630"/>
                    <a:pt x="0" y="74930"/>
                    <a:pt x="1270" y="67310"/>
                  </a:cubicBezTo>
                  <a:cubicBezTo>
                    <a:pt x="2540" y="58420"/>
                    <a:pt x="11430" y="50800"/>
                    <a:pt x="26670" y="44450"/>
                  </a:cubicBezTo>
                  <a:cubicBezTo>
                    <a:pt x="81280" y="24130"/>
                    <a:pt x="309880" y="43180"/>
                    <a:pt x="457200" y="49530"/>
                  </a:cubicBezTo>
                  <a:cubicBezTo>
                    <a:pt x="614680" y="54610"/>
                    <a:pt x="781050" y="64770"/>
                    <a:pt x="942340" y="78740"/>
                  </a:cubicBezTo>
                  <a:cubicBezTo>
                    <a:pt x="1104900" y="93980"/>
                    <a:pt x="1397000" y="102870"/>
                    <a:pt x="1428750" y="138430"/>
                  </a:cubicBezTo>
                  <a:cubicBezTo>
                    <a:pt x="1436370" y="147320"/>
                    <a:pt x="1432560" y="161290"/>
                    <a:pt x="1428750" y="167640"/>
                  </a:cubicBezTo>
                  <a:cubicBezTo>
                    <a:pt x="1424940" y="173990"/>
                    <a:pt x="1419860" y="176530"/>
                    <a:pt x="1407160" y="179070"/>
                  </a:cubicBezTo>
                  <a:cubicBezTo>
                    <a:pt x="1329690" y="195580"/>
                    <a:pt x="764540" y="142240"/>
                    <a:pt x="538480" y="137160"/>
                  </a:cubicBezTo>
                  <a:cubicBezTo>
                    <a:pt x="392430" y="133350"/>
                    <a:pt x="228600" y="156210"/>
                    <a:pt x="180340" y="137160"/>
                  </a:cubicBezTo>
                  <a:cubicBezTo>
                    <a:pt x="165100" y="132080"/>
                    <a:pt x="156210" y="123190"/>
                    <a:pt x="154940" y="114300"/>
                  </a:cubicBezTo>
                  <a:cubicBezTo>
                    <a:pt x="153670" y="106680"/>
                    <a:pt x="161290" y="93980"/>
                    <a:pt x="173990" y="87630"/>
                  </a:cubicBezTo>
                  <a:cubicBezTo>
                    <a:pt x="207010" y="69850"/>
                    <a:pt x="304800" y="83820"/>
                    <a:pt x="398780" y="90170"/>
                  </a:cubicBezTo>
                  <a:cubicBezTo>
                    <a:pt x="563880" y="101600"/>
                    <a:pt x="1007110" y="132080"/>
                    <a:pt x="1070610" y="170180"/>
                  </a:cubicBezTo>
                  <a:cubicBezTo>
                    <a:pt x="1085850" y="179070"/>
                    <a:pt x="1090930" y="189230"/>
                    <a:pt x="1090930" y="198120"/>
                  </a:cubicBezTo>
                  <a:cubicBezTo>
                    <a:pt x="1089660" y="207010"/>
                    <a:pt x="1080770" y="214630"/>
                    <a:pt x="1065530" y="220980"/>
                  </a:cubicBezTo>
                  <a:cubicBezTo>
                    <a:pt x="995680" y="246380"/>
                    <a:pt x="566420" y="228600"/>
                    <a:pt x="425450" y="219710"/>
                  </a:cubicBezTo>
                  <a:cubicBezTo>
                    <a:pt x="355600" y="214630"/>
                    <a:pt x="323850" y="203200"/>
                    <a:pt x="269240" y="199390"/>
                  </a:cubicBezTo>
                  <a:cubicBezTo>
                    <a:pt x="209550" y="195580"/>
                    <a:pt x="114300" y="214630"/>
                    <a:pt x="81280" y="199390"/>
                  </a:cubicBezTo>
                  <a:cubicBezTo>
                    <a:pt x="67310" y="193040"/>
                    <a:pt x="55880" y="180340"/>
                    <a:pt x="55880" y="171450"/>
                  </a:cubicBezTo>
                  <a:cubicBezTo>
                    <a:pt x="57150" y="162560"/>
                    <a:pt x="81280" y="148590"/>
                    <a:pt x="81280" y="148590"/>
                  </a:cubicBezTo>
                </a:path>
              </a:pathLst>
            </a:custGeom>
            <a:solidFill>
              <a:srgbClr val="F2F4F5"/>
            </a:solidFill>
            <a:ln cap="sq">
              <a:noFill/>
              <a:prstDash val="solid"/>
              <a:miter/>
            </a:ln>
          </p:spPr>
        </p:sp>
      </p:grpSp>
      <p:grpSp>
        <p:nvGrpSpPr>
          <p:cNvPr name="Group 5" id="5"/>
          <p:cNvGrpSpPr/>
          <p:nvPr/>
        </p:nvGrpSpPr>
        <p:grpSpPr>
          <a:xfrm rot="0">
            <a:off x="6999922" y="3221355"/>
            <a:ext cx="1476375" cy="161925"/>
            <a:chOff x="0" y="0"/>
            <a:chExt cx="1968500" cy="215900"/>
          </a:xfrm>
        </p:grpSpPr>
        <p:sp>
          <p:nvSpPr>
            <p:cNvPr name="Freeform 6" id="6"/>
            <p:cNvSpPr/>
            <p:nvPr/>
          </p:nvSpPr>
          <p:spPr>
            <a:xfrm flipH="false" flipV="false" rot="0">
              <a:off x="50800" y="38100"/>
              <a:ext cx="1866900" cy="156210"/>
            </a:xfrm>
            <a:custGeom>
              <a:avLst/>
              <a:gdLst/>
              <a:ahLst/>
              <a:cxnLst/>
              <a:rect r="r" b="b" t="t" l="l"/>
              <a:pathLst>
                <a:path h="156210" w="1866900">
                  <a:moveTo>
                    <a:pt x="259080" y="12700"/>
                  </a:moveTo>
                  <a:cubicBezTo>
                    <a:pt x="1186180" y="54610"/>
                    <a:pt x="1376680" y="38100"/>
                    <a:pt x="1428750" y="53340"/>
                  </a:cubicBezTo>
                  <a:cubicBezTo>
                    <a:pt x="1442720" y="58420"/>
                    <a:pt x="1450340" y="62230"/>
                    <a:pt x="1451610" y="69850"/>
                  </a:cubicBezTo>
                  <a:cubicBezTo>
                    <a:pt x="1454150" y="78740"/>
                    <a:pt x="1452880" y="92710"/>
                    <a:pt x="1440180" y="101600"/>
                  </a:cubicBezTo>
                  <a:cubicBezTo>
                    <a:pt x="1361440" y="156210"/>
                    <a:pt x="461010" y="92710"/>
                    <a:pt x="227330" y="104140"/>
                  </a:cubicBezTo>
                  <a:cubicBezTo>
                    <a:pt x="132080" y="109220"/>
                    <a:pt x="62230" y="135890"/>
                    <a:pt x="26670" y="123190"/>
                  </a:cubicBezTo>
                  <a:cubicBezTo>
                    <a:pt x="11430" y="118110"/>
                    <a:pt x="0" y="106680"/>
                    <a:pt x="0" y="97790"/>
                  </a:cubicBezTo>
                  <a:cubicBezTo>
                    <a:pt x="0" y="88900"/>
                    <a:pt x="6350" y="80010"/>
                    <a:pt x="22860" y="73660"/>
                  </a:cubicBezTo>
                  <a:cubicBezTo>
                    <a:pt x="140970" y="22860"/>
                    <a:pt x="1501140" y="97790"/>
                    <a:pt x="1699260" y="74930"/>
                  </a:cubicBezTo>
                  <a:cubicBezTo>
                    <a:pt x="1743710" y="69850"/>
                    <a:pt x="1761490" y="50800"/>
                    <a:pt x="1779270" y="55880"/>
                  </a:cubicBezTo>
                  <a:cubicBezTo>
                    <a:pt x="1790700" y="58420"/>
                    <a:pt x="1802130" y="71120"/>
                    <a:pt x="1802130" y="80010"/>
                  </a:cubicBezTo>
                  <a:cubicBezTo>
                    <a:pt x="1802130" y="87630"/>
                    <a:pt x="1797050" y="97790"/>
                    <a:pt x="1780540" y="105410"/>
                  </a:cubicBezTo>
                  <a:cubicBezTo>
                    <a:pt x="1680210" y="153670"/>
                    <a:pt x="513080" y="137160"/>
                    <a:pt x="406400" y="104140"/>
                  </a:cubicBezTo>
                  <a:cubicBezTo>
                    <a:pt x="391160" y="100330"/>
                    <a:pt x="386080" y="95250"/>
                    <a:pt x="383540" y="87630"/>
                  </a:cubicBezTo>
                  <a:cubicBezTo>
                    <a:pt x="379730" y="81280"/>
                    <a:pt x="379730" y="68580"/>
                    <a:pt x="389890" y="59690"/>
                  </a:cubicBezTo>
                  <a:cubicBezTo>
                    <a:pt x="440690" y="19050"/>
                    <a:pt x="896620" y="38100"/>
                    <a:pt x="1145540" y="34290"/>
                  </a:cubicBezTo>
                  <a:cubicBezTo>
                    <a:pt x="1385570" y="31750"/>
                    <a:pt x="1808480" y="0"/>
                    <a:pt x="1856740" y="39370"/>
                  </a:cubicBezTo>
                  <a:cubicBezTo>
                    <a:pt x="1866900" y="46990"/>
                    <a:pt x="1866900" y="59690"/>
                    <a:pt x="1864360" y="67310"/>
                  </a:cubicBezTo>
                  <a:cubicBezTo>
                    <a:pt x="1861820" y="74930"/>
                    <a:pt x="1852930" y="80010"/>
                    <a:pt x="1840230" y="83820"/>
                  </a:cubicBezTo>
                  <a:cubicBezTo>
                    <a:pt x="1802130" y="95250"/>
                    <a:pt x="1628140" y="92710"/>
                    <a:pt x="1590040" y="83820"/>
                  </a:cubicBezTo>
                  <a:cubicBezTo>
                    <a:pt x="1578610" y="81280"/>
                    <a:pt x="1573530" y="78740"/>
                    <a:pt x="1569720" y="72390"/>
                  </a:cubicBezTo>
                  <a:cubicBezTo>
                    <a:pt x="1565910" y="67310"/>
                    <a:pt x="1564640" y="55880"/>
                    <a:pt x="1567180" y="49530"/>
                  </a:cubicBezTo>
                  <a:cubicBezTo>
                    <a:pt x="1569720" y="41910"/>
                    <a:pt x="1578610" y="35560"/>
                    <a:pt x="1584960" y="33020"/>
                  </a:cubicBezTo>
                  <a:cubicBezTo>
                    <a:pt x="1591310" y="31750"/>
                    <a:pt x="1602740" y="35560"/>
                    <a:pt x="1607820" y="39370"/>
                  </a:cubicBezTo>
                  <a:cubicBezTo>
                    <a:pt x="1612900" y="44450"/>
                    <a:pt x="1616710" y="55880"/>
                    <a:pt x="1615440" y="62230"/>
                  </a:cubicBezTo>
                  <a:cubicBezTo>
                    <a:pt x="1614170" y="69850"/>
                    <a:pt x="1601470" y="83820"/>
                    <a:pt x="1593850" y="83820"/>
                  </a:cubicBezTo>
                  <a:cubicBezTo>
                    <a:pt x="1584960" y="83820"/>
                    <a:pt x="1565910" y="68580"/>
                    <a:pt x="1564640" y="59690"/>
                  </a:cubicBezTo>
                  <a:cubicBezTo>
                    <a:pt x="1564640" y="52070"/>
                    <a:pt x="1570990" y="40640"/>
                    <a:pt x="1582420" y="34290"/>
                  </a:cubicBezTo>
                  <a:cubicBezTo>
                    <a:pt x="1617980" y="15240"/>
                    <a:pt x="1809750" y="15240"/>
                    <a:pt x="1846580" y="34290"/>
                  </a:cubicBezTo>
                  <a:cubicBezTo>
                    <a:pt x="1859280" y="40640"/>
                    <a:pt x="1866900" y="53340"/>
                    <a:pt x="1865630" y="60960"/>
                  </a:cubicBezTo>
                  <a:cubicBezTo>
                    <a:pt x="1864360" y="69850"/>
                    <a:pt x="1856740" y="77470"/>
                    <a:pt x="1840230" y="83820"/>
                  </a:cubicBezTo>
                  <a:cubicBezTo>
                    <a:pt x="1760220" y="114300"/>
                    <a:pt x="1214120" y="80010"/>
                    <a:pt x="1022350" y="87630"/>
                  </a:cubicBezTo>
                  <a:cubicBezTo>
                    <a:pt x="919480" y="91440"/>
                    <a:pt x="872490" y="101600"/>
                    <a:pt x="782320" y="104140"/>
                  </a:cubicBezTo>
                  <a:cubicBezTo>
                    <a:pt x="670560" y="107950"/>
                    <a:pt x="445770" y="124460"/>
                    <a:pt x="400050" y="104140"/>
                  </a:cubicBezTo>
                  <a:cubicBezTo>
                    <a:pt x="388620" y="97790"/>
                    <a:pt x="382270" y="90170"/>
                    <a:pt x="381000" y="82550"/>
                  </a:cubicBezTo>
                  <a:cubicBezTo>
                    <a:pt x="381000" y="74930"/>
                    <a:pt x="382270" y="64770"/>
                    <a:pt x="394970" y="57150"/>
                  </a:cubicBezTo>
                  <a:cubicBezTo>
                    <a:pt x="480060" y="5080"/>
                    <a:pt x="1675130" y="19050"/>
                    <a:pt x="1779270" y="55880"/>
                  </a:cubicBezTo>
                  <a:cubicBezTo>
                    <a:pt x="1794510" y="60960"/>
                    <a:pt x="1799590" y="66040"/>
                    <a:pt x="1800860" y="73660"/>
                  </a:cubicBezTo>
                  <a:cubicBezTo>
                    <a:pt x="1803400" y="81280"/>
                    <a:pt x="1799590" y="93980"/>
                    <a:pt x="1791970" y="101600"/>
                  </a:cubicBezTo>
                  <a:cubicBezTo>
                    <a:pt x="1778000" y="114300"/>
                    <a:pt x="1750060" y="119380"/>
                    <a:pt x="1700530" y="125730"/>
                  </a:cubicBezTo>
                  <a:cubicBezTo>
                    <a:pt x="1516380" y="149860"/>
                    <a:pt x="669290" y="127000"/>
                    <a:pt x="367030" y="125730"/>
                  </a:cubicBezTo>
                  <a:cubicBezTo>
                    <a:pt x="212090" y="124460"/>
                    <a:pt x="55880" y="143510"/>
                    <a:pt x="15240" y="121920"/>
                  </a:cubicBezTo>
                  <a:cubicBezTo>
                    <a:pt x="3810" y="115570"/>
                    <a:pt x="0" y="105410"/>
                    <a:pt x="0" y="97790"/>
                  </a:cubicBezTo>
                  <a:cubicBezTo>
                    <a:pt x="0" y="90170"/>
                    <a:pt x="6350" y="81280"/>
                    <a:pt x="16510" y="74930"/>
                  </a:cubicBezTo>
                  <a:cubicBezTo>
                    <a:pt x="46990" y="57150"/>
                    <a:pt x="128270" y="58420"/>
                    <a:pt x="227330" y="53340"/>
                  </a:cubicBezTo>
                  <a:cubicBezTo>
                    <a:pt x="464820" y="43180"/>
                    <a:pt x="1377950" y="7620"/>
                    <a:pt x="1445260" y="59690"/>
                  </a:cubicBezTo>
                  <a:cubicBezTo>
                    <a:pt x="1455420" y="68580"/>
                    <a:pt x="1455420" y="81280"/>
                    <a:pt x="1451610" y="87630"/>
                  </a:cubicBezTo>
                  <a:cubicBezTo>
                    <a:pt x="1449070" y="95250"/>
                    <a:pt x="1442720" y="100330"/>
                    <a:pt x="1428750" y="104140"/>
                  </a:cubicBezTo>
                  <a:cubicBezTo>
                    <a:pt x="1343660" y="129540"/>
                    <a:pt x="715010" y="90170"/>
                    <a:pt x="504190" y="80010"/>
                  </a:cubicBezTo>
                  <a:cubicBezTo>
                    <a:pt x="393700" y="74930"/>
                    <a:pt x="287020" y="82550"/>
                    <a:pt x="252730" y="62230"/>
                  </a:cubicBezTo>
                  <a:cubicBezTo>
                    <a:pt x="240030" y="54610"/>
                    <a:pt x="232410" y="43180"/>
                    <a:pt x="233680" y="34290"/>
                  </a:cubicBezTo>
                  <a:cubicBezTo>
                    <a:pt x="233680" y="26670"/>
                    <a:pt x="259080" y="12700"/>
                    <a:pt x="259080" y="12700"/>
                  </a:cubicBezTo>
                </a:path>
              </a:pathLst>
            </a:custGeom>
            <a:solidFill>
              <a:srgbClr val="F2F4F5"/>
            </a:solidFill>
            <a:ln cap="sq">
              <a:noFill/>
              <a:prstDash val="solid"/>
              <a:miter/>
            </a:ln>
          </p:spPr>
        </p:sp>
      </p:grpSp>
      <p:grpSp>
        <p:nvGrpSpPr>
          <p:cNvPr name="Group 7" id="7"/>
          <p:cNvGrpSpPr/>
          <p:nvPr/>
        </p:nvGrpSpPr>
        <p:grpSpPr>
          <a:xfrm rot="0">
            <a:off x="7674293" y="3189922"/>
            <a:ext cx="644843" cy="130492"/>
            <a:chOff x="0" y="0"/>
            <a:chExt cx="859790" cy="173990"/>
          </a:xfrm>
        </p:grpSpPr>
        <p:sp>
          <p:nvSpPr>
            <p:cNvPr name="Freeform 8" id="8"/>
            <p:cNvSpPr/>
            <p:nvPr/>
          </p:nvSpPr>
          <p:spPr>
            <a:xfrm flipH="false" flipV="false" rot="0">
              <a:off x="49530" y="38100"/>
              <a:ext cx="762000" cy="92710"/>
            </a:xfrm>
            <a:custGeom>
              <a:avLst/>
              <a:gdLst/>
              <a:ahLst/>
              <a:cxnLst/>
              <a:rect r="r" b="b" t="t" l="l"/>
              <a:pathLst>
                <a:path h="92710" w="762000">
                  <a:moveTo>
                    <a:pt x="722630" y="81280"/>
                  </a:moveTo>
                  <a:cubicBezTo>
                    <a:pt x="580390" y="53340"/>
                    <a:pt x="240030" y="48260"/>
                    <a:pt x="168910" y="62230"/>
                  </a:cubicBezTo>
                  <a:cubicBezTo>
                    <a:pt x="148590" y="67310"/>
                    <a:pt x="147320" y="76200"/>
                    <a:pt x="130810" y="80010"/>
                  </a:cubicBezTo>
                  <a:cubicBezTo>
                    <a:pt x="105410" y="85090"/>
                    <a:pt x="48260" y="92710"/>
                    <a:pt x="26670" y="83820"/>
                  </a:cubicBezTo>
                  <a:cubicBezTo>
                    <a:pt x="13970" y="78740"/>
                    <a:pt x="1270" y="66040"/>
                    <a:pt x="1270" y="57150"/>
                  </a:cubicBezTo>
                  <a:cubicBezTo>
                    <a:pt x="1270" y="49530"/>
                    <a:pt x="20320" y="34290"/>
                    <a:pt x="29210" y="33020"/>
                  </a:cubicBezTo>
                  <a:cubicBezTo>
                    <a:pt x="35560" y="33020"/>
                    <a:pt x="45720" y="40640"/>
                    <a:pt x="49530" y="46990"/>
                  </a:cubicBezTo>
                  <a:cubicBezTo>
                    <a:pt x="52070" y="53340"/>
                    <a:pt x="53340" y="64770"/>
                    <a:pt x="49530" y="69850"/>
                  </a:cubicBezTo>
                  <a:cubicBezTo>
                    <a:pt x="44450" y="77470"/>
                    <a:pt x="21590" y="83820"/>
                    <a:pt x="13970" y="80010"/>
                  </a:cubicBezTo>
                  <a:cubicBezTo>
                    <a:pt x="6350" y="77470"/>
                    <a:pt x="0" y="59690"/>
                    <a:pt x="2540" y="52070"/>
                  </a:cubicBezTo>
                  <a:cubicBezTo>
                    <a:pt x="3810" y="45720"/>
                    <a:pt x="8890" y="39370"/>
                    <a:pt x="17780" y="34290"/>
                  </a:cubicBezTo>
                  <a:cubicBezTo>
                    <a:pt x="38100" y="25400"/>
                    <a:pt x="107950" y="34290"/>
                    <a:pt x="134620" y="27940"/>
                  </a:cubicBezTo>
                  <a:cubicBezTo>
                    <a:pt x="148590" y="24130"/>
                    <a:pt x="148590" y="16510"/>
                    <a:pt x="166370" y="12700"/>
                  </a:cubicBezTo>
                  <a:cubicBezTo>
                    <a:pt x="224790" y="0"/>
                    <a:pt x="468630" y="8890"/>
                    <a:pt x="571500" y="12700"/>
                  </a:cubicBezTo>
                  <a:cubicBezTo>
                    <a:pt x="633730" y="15240"/>
                    <a:pt x="689610" y="11430"/>
                    <a:pt x="721360" y="24130"/>
                  </a:cubicBezTo>
                  <a:cubicBezTo>
                    <a:pt x="740410" y="31750"/>
                    <a:pt x="756920" y="44450"/>
                    <a:pt x="759460" y="54610"/>
                  </a:cubicBezTo>
                  <a:cubicBezTo>
                    <a:pt x="762000" y="62230"/>
                    <a:pt x="756920" y="72390"/>
                    <a:pt x="751840" y="77470"/>
                  </a:cubicBezTo>
                  <a:cubicBezTo>
                    <a:pt x="745490" y="82550"/>
                    <a:pt x="722630" y="81280"/>
                    <a:pt x="722630" y="81280"/>
                  </a:cubicBezTo>
                </a:path>
              </a:pathLst>
            </a:custGeom>
            <a:solidFill>
              <a:srgbClr val="F2F4F5"/>
            </a:solidFill>
            <a:ln cap="sq">
              <a:noFill/>
              <a:prstDash val="solid"/>
              <a:miter/>
            </a:ln>
          </p:spPr>
        </p:sp>
      </p:grpSp>
      <p:grpSp>
        <p:nvGrpSpPr>
          <p:cNvPr name="Group 9" id="9"/>
          <p:cNvGrpSpPr/>
          <p:nvPr/>
        </p:nvGrpSpPr>
        <p:grpSpPr>
          <a:xfrm rot="0">
            <a:off x="7378065" y="3173730"/>
            <a:ext cx="704850" cy="145733"/>
            <a:chOff x="0" y="0"/>
            <a:chExt cx="939800" cy="194310"/>
          </a:xfrm>
        </p:grpSpPr>
        <p:sp>
          <p:nvSpPr>
            <p:cNvPr name="Freeform 10" id="10"/>
            <p:cNvSpPr/>
            <p:nvPr/>
          </p:nvSpPr>
          <p:spPr>
            <a:xfrm flipH="false" flipV="false" rot="0">
              <a:off x="49530" y="30480"/>
              <a:ext cx="843280" cy="113030"/>
            </a:xfrm>
            <a:custGeom>
              <a:avLst/>
              <a:gdLst/>
              <a:ahLst/>
              <a:cxnLst/>
              <a:rect r="r" b="b" t="t" l="l"/>
              <a:pathLst>
                <a:path h="113030" w="843280">
                  <a:moveTo>
                    <a:pt x="810260" y="113030"/>
                  </a:moveTo>
                  <a:cubicBezTo>
                    <a:pt x="312420" y="67310"/>
                    <a:pt x="67310" y="88900"/>
                    <a:pt x="20320" y="71120"/>
                  </a:cubicBezTo>
                  <a:cubicBezTo>
                    <a:pt x="8890" y="66040"/>
                    <a:pt x="5080" y="62230"/>
                    <a:pt x="2540" y="55880"/>
                  </a:cubicBezTo>
                  <a:cubicBezTo>
                    <a:pt x="0" y="48260"/>
                    <a:pt x="3810" y="33020"/>
                    <a:pt x="8890" y="26670"/>
                  </a:cubicBezTo>
                  <a:cubicBezTo>
                    <a:pt x="15240" y="21590"/>
                    <a:pt x="27940" y="19050"/>
                    <a:pt x="34290" y="21590"/>
                  </a:cubicBezTo>
                  <a:cubicBezTo>
                    <a:pt x="41910" y="25400"/>
                    <a:pt x="50800" y="39370"/>
                    <a:pt x="52070" y="48260"/>
                  </a:cubicBezTo>
                  <a:cubicBezTo>
                    <a:pt x="52070" y="54610"/>
                    <a:pt x="45720" y="64770"/>
                    <a:pt x="39370" y="68580"/>
                  </a:cubicBezTo>
                  <a:cubicBezTo>
                    <a:pt x="31750" y="71120"/>
                    <a:pt x="13970" y="69850"/>
                    <a:pt x="8890" y="64770"/>
                  </a:cubicBezTo>
                  <a:cubicBezTo>
                    <a:pt x="2540" y="59690"/>
                    <a:pt x="0" y="41910"/>
                    <a:pt x="3810" y="34290"/>
                  </a:cubicBezTo>
                  <a:cubicBezTo>
                    <a:pt x="6350" y="27940"/>
                    <a:pt x="16510" y="20320"/>
                    <a:pt x="22860" y="21590"/>
                  </a:cubicBezTo>
                  <a:cubicBezTo>
                    <a:pt x="31750" y="21590"/>
                    <a:pt x="50800" y="36830"/>
                    <a:pt x="52070" y="44450"/>
                  </a:cubicBezTo>
                  <a:cubicBezTo>
                    <a:pt x="52070" y="53340"/>
                    <a:pt x="34290" y="72390"/>
                    <a:pt x="26670" y="71120"/>
                  </a:cubicBezTo>
                  <a:cubicBezTo>
                    <a:pt x="17780" y="71120"/>
                    <a:pt x="0" y="52070"/>
                    <a:pt x="1270" y="43180"/>
                  </a:cubicBezTo>
                  <a:cubicBezTo>
                    <a:pt x="1270" y="35560"/>
                    <a:pt x="11430" y="26670"/>
                    <a:pt x="26670" y="20320"/>
                  </a:cubicBezTo>
                  <a:cubicBezTo>
                    <a:pt x="81280" y="0"/>
                    <a:pt x="321310" y="19050"/>
                    <a:pt x="453390" y="25400"/>
                  </a:cubicBezTo>
                  <a:cubicBezTo>
                    <a:pt x="567690" y="30480"/>
                    <a:pt x="709930" y="36830"/>
                    <a:pt x="774700" y="50800"/>
                  </a:cubicBezTo>
                  <a:cubicBezTo>
                    <a:pt x="805180" y="57150"/>
                    <a:pt x="829310" y="62230"/>
                    <a:pt x="838200" y="73660"/>
                  </a:cubicBezTo>
                  <a:cubicBezTo>
                    <a:pt x="843280" y="81280"/>
                    <a:pt x="842010" y="96520"/>
                    <a:pt x="838200" y="102870"/>
                  </a:cubicBezTo>
                  <a:cubicBezTo>
                    <a:pt x="833120" y="109220"/>
                    <a:pt x="810260" y="113030"/>
                    <a:pt x="810260" y="113030"/>
                  </a:cubicBezTo>
                </a:path>
              </a:pathLst>
            </a:custGeom>
            <a:solidFill>
              <a:srgbClr val="F2F4F5"/>
            </a:solidFill>
            <a:ln cap="sq">
              <a:noFill/>
              <a:prstDash val="solid"/>
              <a:miter/>
            </a:ln>
          </p:spPr>
        </p:sp>
      </p:grpSp>
      <p:grpSp>
        <p:nvGrpSpPr>
          <p:cNvPr name="Group 11" id="11"/>
          <p:cNvGrpSpPr/>
          <p:nvPr/>
        </p:nvGrpSpPr>
        <p:grpSpPr>
          <a:xfrm rot="0">
            <a:off x="7205662" y="3205162"/>
            <a:ext cx="567690" cy="130492"/>
            <a:chOff x="0" y="0"/>
            <a:chExt cx="756920" cy="173990"/>
          </a:xfrm>
        </p:grpSpPr>
        <p:sp>
          <p:nvSpPr>
            <p:cNvPr name="Freeform 12" id="12"/>
            <p:cNvSpPr/>
            <p:nvPr/>
          </p:nvSpPr>
          <p:spPr>
            <a:xfrm flipH="false" flipV="false" rot="0">
              <a:off x="50800" y="22860"/>
              <a:ext cx="655320" cy="120650"/>
            </a:xfrm>
            <a:custGeom>
              <a:avLst/>
              <a:gdLst/>
              <a:ahLst/>
              <a:cxnLst/>
              <a:rect r="r" b="b" t="t" l="l"/>
              <a:pathLst>
                <a:path h="120650" w="655320">
                  <a:moveTo>
                    <a:pt x="629920" y="78740"/>
                  </a:moveTo>
                  <a:cubicBezTo>
                    <a:pt x="85090" y="71120"/>
                    <a:pt x="80010" y="58420"/>
                    <a:pt x="80010" y="50800"/>
                  </a:cubicBezTo>
                  <a:cubicBezTo>
                    <a:pt x="80010" y="43180"/>
                    <a:pt x="87630" y="34290"/>
                    <a:pt x="99060" y="29210"/>
                  </a:cubicBezTo>
                  <a:cubicBezTo>
                    <a:pt x="132080" y="13970"/>
                    <a:pt x="262890" y="21590"/>
                    <a:pt x="317500" y="27940"/>
                  </a:cubicBezTo>
                  <a:cubicBezTo>
                    <a:pt x="353060" y="33020"/>
                    <a:pt x="389890" y="38100"/>
                    <a:pt x="402590" y="50800"/>
                  </a:cubicBezTo>
                  <a:cubicBezTo>
                    <a:pt x="410210" y="58420"/>
                    <a:pt x="414020" y="71120"/>
                    <a:pt x="411480" y="78740"/>
                  </a:cubicBezTo>
                  <a:cubicBezTo>
                    <a:pt x="408940" y="86360"/>
                    <a:pt x="401320" y="91440"/>
                    <a:pt x="388620" y="96520"/>
                  </a:cubicBezTo>
                  <a:cubicBezTo>
                    <a:pt x="340360" y="113030"/>
                    <a:pt x="74930" y="120650"/>
                    <a:pt x="25400" y="100330"/>
                  </a:cubicBezTo>
                  <a:cubicBezTo>
                    <a:pt x="10160" y="92710"/>
                    <a:pt x="0" y="81280"/>
                    <a:pt x="0" y="73660"/>
                  </a:cubicBezTo>
                  <a:cubicBezTo>
                    <a:pt x="1270" y="64770"/>
                    <a:pt x="20320" y="49530"/>
                    <a:pt x="27940" y="49530"/>
                  </a:cubicBezTo>
                  <a:cubicBezTo>
                    <a:pt x="35560" y="48260"/>
                    <a:pt x="45720" y="55880"/>
                    <a:pt x="48260" y="62230"/>
                  </a:cubicBezTo>
                  <a:cubicBezTo>
                    <a:pt x="50800" y="69850"/>
                    <a:pt x="48260" y="86360"/>
                    <a:pt x="43180" y="92710"/>
                  </a:cubicBezTo>
                  <a:cubicBezTo>
                    <a:pt x="38100" y="97790"/>
                    <a:pt x="26670" y="101600"/>
                    <a:pt x="20320" y="99060"/>
                  </a:cubicBezTo>
                  <a:cubicBezTo>
                    <a:pt x="12700" y="96520"/>
                    <a:pt x="0" y="83820"/>
                    <a:pt x="0" y="76200"/>
                  </a:cubicBezTo>
                  <a:cubicBezTo>
                    <a:pt x="1270" y="67310"/>
                    <a:pt x="10160" y="55880"/>
                    <a:pt x="25400" y="49530"/>
                  </a:cubicBezTo>
                  <a:cubicBezTo>
                    <a:pt x="73660" y="27940"/>
                    <a:pt x="308610" y="39370"/>
                    <a:pt x="367030" y="48260"/>
                  </a:cubicBezTo>
                  <a:cubicBezTo>
                    <a:pt x="388620" y="50800"/>
                    <a:pt x="405130" y="52070"/>
                    <a:pt x="410210" y="60960"/>
                  </a:cubicBezTo>
                  <a:cubicBezTo>
                    <a:pt x="414020" y="66040"/>
                    <a:pt x="412750" y="77470"/>
                    <a:pt x="408940" y="83820"/>
                  </a:cubicBezTo>
                  <a:cubicBezTo>
                    <a:pt x="405130" y="90170"/>
                    <a:pt x="396240" y="95250"/>
                    <a:pt x="388620" y="96520"/>
                  </a:cubicBezTo>
                  <a:cubicBezTo>
                    <a:pt x="377190" y="96520"/>
                    <a:pt x="369570" y="82550"/>
                    <a:pt x="350520" y="77470"/>
                  </a:cubicBezTo>
                  <a:cubicBezTo>
                    <a:pt x="303530" y="67310"/>
                    <a:pt x="134620" y="93980"/>
                    <a:pt x="99060" y="78740"/>
                  </a:cubicBezTo>
                  <a:cubicBezTo>
                    <a:pt x="87630" y="72390"/>
                    <a:pt x="80010" y="64770"/>
                    <a:pt x="80010" y="57150"/>
                  </a:cubicBezTo>
                  <a:cubicBezTo>
                    <a:pt x="80010" y="48260"/>
                    <a:pt x="85090" y="36830"/>
                    <a:pt x="99060" y="29210"/>
                  </a:cubicBezTo>
                  <a:cubicBezTo>
                    <a:pt x="154940" y="0"/>
                    <a:pt x="567690" y="0"/>
                    <a:pt x="629920" y="27940"/>
                  </a:cubicBezTo>
                  <a:cubicBezTo>
                    <a:pt x="646430" y="35560"/>
                    <a:pt x="655320" y="48260"/>
                    <a:pt x="654050" y="57150"/>
                  </a:cubicBezTo>
                  <a:cubicBezTo>
                    <a:pt x="654050" y="64770"/>
                    <a:pt x="629920" y="78740"/>
                    <a:pt x="629920" y="78740"/>
                  </a:cubicBezTo>
                </a:path>
              </a:pathLst>
            </a:custGeom>
            <a:solidFill>
              <a:srgbClr val="F2F4F5"/>
            </a:solidFill>
            <a:ln cap="sq">
              <a:noFill/>
              <a:prstDash val="solid"/>
              <a:miter/>
            </a:ln>
          </p:spPr>
        </p:sp>
      </p:grpSp>
      <p:grpSp>
        <p:nvGrpSpPr>
          <p:cNvPr name="Group 13" id="13"/>
          <p:cNvGrpSpPr/>
          <p:nvPr/>
        </p:nvGrpSpPr>
        <p:grpSpPr>
          <a:xfrm rot="0">
            <a:off x="7143750" y="4172903"/>
            <a:ext cx="1117282" cy="255270"/>
            <a:chOff x="0" y="0"/>
            <a:chExt cx="1489710" cy="340360"/>
          </a:xfrm>
        </p:grpSpPr>
        <p:sp>
          <p:nvSpPr>
            <p:cNvPr name="Freeform 14" id="14"/>
            <p:cNvSpPr/>
            <p:nvPr/>
          </p:nvSpPr>
          <p:spPr>
            <a:xfrm flipH="false" flipV="false" rot="0">
              <a:off x="50800" y="50800"/>
              <a:ext cx="1388110" cy="252730"/>
            </a:xfrm>
            <a:custGeom>
              <a:avLst/>
              <a:gdLst/>
              <a:ahLst/>
              <a:cxnLst/>
              <a:rect r="r" b="b" t="t" l="l"/>
              <a:pathLst>
                <a:path h="252730" w="1388110">
                  <a:moveTo>
                    <a:pt x="1150620" y="13970"/>
                  </a:moveTo>
                  <a:cubicBezTo>
                    <a:pt x="1174750" y="90170"/>
                    <a:pt x="1162050" y="125730"/>
                    <a:pt x="1169670" y="147320"/>
                  </a:cubicBezTo>
                  <a:cubicBezTo>
                    <a:pt x="1177290" y="165100"/>
                    <a:pt x="1192530" y="186690"/>
                    <a:pt x="1206500" y="189230"/>
                  </a:cubicBezTo>
                  <a:cubicBezTo>
                    <a:pt x="1217930" y="190500"/>
                    <a:pt x="1243330" y="172720"/>
                    <a:pt x="1243330" y="167640"/>
                  </a:cubicBezTo>
                  <a:cubicBezTo>
                    <a:pt x="1243330" y="163830"/>
                    <a:pt x="1220470" y="165100"/>
                    <a:pt x="1216660" y="158750"/>
                  </a:cubicBezTo>
                  <a:cubicBezTo>
                    <a:pt x="1211580" y="152400"/>
                    <a:pt x="1211580" y="135890"/>
                    <a:pt x="1216660" y="129540"/>
                  </a:cubicBezTo>
                  <a:cubicBezTo>
                    <a:pt x="1221740" y="123190"/>
                    <a:pt x="1240790" y="119380"/>
                    <a:pt x="1249680" y="121920"/>
                  </a:cubicBezTo>
                  <a:cubicBezTo>
                    <a:pt x="1258570" y="125730"/>
                    <a:pt x="1259840" y="144780"/>
                    <a:pt x="1268730" y="148590"/>
                  </a:cubicBezTo>
                  <a:cubicBezTo>
                    <a:pt x="1277620" y="152400"/>
                    <a:pt x="1301750" y="143510"/>
                    <a:pt x="1303020" y="144780"/>
                  </a:cubicBezTo>
                  <a:cubicBezTo>
                    <a:pt x="1303020" y="147320"/>
                    <a:pt x="1287780" y="154940"/>
                    <a:pt x="1272540" y="157480"/>
                  </a:cubicBezTo>
                  <a:cubicBezTo>
                    <a:pt x="1228090" y="166370"/>
                    <a:pt x="1040130" y="171450"/>
                    <a:pt x="998220" y="154940"/>
                  </a:cubicBezTo>
                  <a:cubicBezTo>
                    <a:pt x="984250" y="149860"/>
                    <a:pt x="974090" y="140970"/>
                    <a:pt x="972820" y="133350"/>
                  </a:cubicBezTo>
                  <a:cubicBezTo>
                    <a:pt x="972820" y="124460"/>
                    <a:pt x="988060" y="106680"/>
                    <a:pt x="998220" y="104140"/>
                  </a:cubicBezTo>
                  <a:cubicBezTo>
                    <a:pt x="1008380" y="102870"/>
                    <a:pt x="1017270" y="119380"/>
                    <a:pt x="1029970" y="121920"/>
                  </a:cubicBezTo>
                  <a:cubicBezTo>
                    <a:pt x="1045210" y="127000"/>
                    <a:pt x="1060450" y="124460"/>
                    <a:pt x="1084580" y="124460"/>
                  </a:cubicBezTo>
                  <a:cubicBezTo>
                    <a:pt x="1134110" y="125730"/>
                    <a:pt x="1266190" y="133350"/>
                    <a:pt x="1315720" y="125730"/>
                  </a:cubicBezTo>
                  <a:cubicBezTo>
                    <a:pt x="1339850" y="121920"/>
                    <a:pt x="1355090" y="105410"/>
                    <a:pt x="1367790" y="109220"/>
                  </a:cubicBezTo>
                  <a:cubicBezTo>
                    <a:pt x="1376680" y="111760"/>
                    <a:pt x="1385570" y="123190"/>
                    <a:pt x="1386840" y="130810"/>
                  </a:cubicBezTo>
                  <a:cubicBezTo>
                    <a:pt x="1388110" y="138430"/>
                    <a:pt x="1385570" y="148590"/>
                    <a:pt x="1372870" y="156210"/>
                  </a:cubicBezTo>
                  <a:cubicBezTo>
                    <a:pt x="1303020" y="199390"/>
                    <a:pt x="591820" y="151130"/>
                    <a:pt x="411480" y="175260"/>
                  </a:cubicBezTo>
                  <a:cubicBezTo>
                    <a:pt x="339090" y="185420"/>
                    <a:pt x="317500" y="203200"/>
                    <a:pt x="261620" y="213360"/>
                  </a:cubicBezTo>
                  <a:cubicBezTo>
                    <a:pt x="191770" y="226060"/>
                    <a:pt x="63500" y="252730"/>
                    <a:pt x="25400" y="238760"/>
                  </a:cubicBezTo>
                  <a:cubicBezTo>
                    <a:pt x="10160" y="233680"/>
                    <a:pt x="0" y="220980"/>
                    <a:pt x="0" y="212090"/>
                  </a:cubicBezTo>
                  <a:cubicBezTo>
                    <a:pt x="0" y="203200"/>
                    <a:pt x="19050" y="187960"/>
                    <a:pt x="27940" y="187960"/>
                  </a:cubicBezTo>
                  <a:cubicBezTo>
                    <a:pt x="34290" y="186690"/>
                    <a:pt x="44450" y="194310"/>
                    <a:pt x="46990" y="200660"/>
                  </a:cubicBezTo>
                  <a:cubicBezTo>
                    <a:pt x="50800" y="208280"/>
                    <a:pt x="48260" y="224790"/>
                    <a:pt x="43180" y="231140"/>
                  </a:cubicBezTo>
                  <a:cubicBezTo>
                    <a:pt x="38100" y="236220"/>
                    <a:pt x="26670" y="238760"/>
                    <a:pt x="20320" y="237490"/>
                  </a:cubicBezTo>
                  <a:cubicBezTo>
                    <a:pt x="12700" y="236220"/>
                    <a:pt x="3810" y="229870"/>
                    <a:pt x="1270" y="223520"/>
                  </a:cubicBezTo>
                  <a:cubicBezTo>
                    <a:pt x="0" y="214630"/>
                    <a:pt x="3810" y="198120"/>
                    <a:pt x="16510" y="189230"/>
                  </a:cubicBezTo>
                  <a:cubicBezTo>
                    <a:pt x="49530" y="165100"/>
                    <a:pt x="207010" y="175260"/>
                    <a:pt x="278130" y="161290"/>
                  </a:cubicBezTo>
                  <a:cubicBezTo>
                    <a:pt x="328930" y="151130"/>
                    <a:pt x="342900" y="135890"/>
                    <a:pt x="406400" y="125730"/>
                  </a:cubicBezTo>
                  <a:cubicBezTo>
                    <a:pt x="570230" y="101600"/>
                    <a:pt x="1188720" y="102870"/>
                    <a:pt x="1310640" y="105410"/>
                  </a:cubicBezTo>
                  <a:cubicBezTo>
                    <a:pt x="1341120" y="105410"/>
                    <a:pt x="1355090" y="102870"/>
                    <a:pt x="1367790" y="109220"/>
                  </a:cubicBezTo>
                  <a:cubicBezTo>
                    <a:pt x="1377950" y="113030"/>
                    <a:pt x="1385570" y="123190"/>
                    <a:pt x="1386840" y="130810"/>
                  </a:cubicBezTo>
                  <a:cubicBezTo>
                    <a:pt x="1388110" y="138430"/>
                    <a:pt x="1381760" y="149860"/>
                    <a:pt x="1372870" y="156210"/>
                  </a:cubicBezTo>
                  <a:cubicBezTo>
                    <a:pt x="1361440" y="166370"/>
                    <a:pt x="1343660" y="171450"/>
                    <a:pt x="1318260" y="175260"/>
                  </a:cubicBezTo>
                  <a:cubicBezTo>
                    <a:pt x="1258570" y="185420"/>
                    <a:pt x="1078230" y="184150"/>
                    <a:pt x="1024890" y="171450"/>
                  </a:cubicBezTo>
                  <a:cubicBezTo>
                    <a:pt x="1003300" y="166370"/>
                    <a:pt x="989330" y="158750"/>
                    <a:pt x="981710" y="148590"/>
                  </a:cubicBezTo>
                  <a:cubicBezTo>
                    <a:pt x="975360" y="140970"/>
                    <a:pt x="971550" y="128270"/>
                    <a:pt x="974090" y="120650"/>
                  </a:cubicBezTo>
                  <a:cubicBezTo>
                    <a:pt x="977900" y="113030"/>
                    <a:pt x="984250" y="107950"/>
                    <a:pt x="998220" y="104140"/>
                  </a:cubicBezTo>
                  <a:cubicBezTo>
                    <a:pt x="1042670" y="91440"/>
                    <a:pt x="1270000" y="97790"/>
                    <a:pt x="1316990" y="111760"/>
                  </a:cubicBezTo>
                  <a:cubicBezTo>
                    <a:pt x="1330960" y="116840"/>
                    <a:pt x="1336040" y="120650"/>
                    <a:pt x="1342390" y="128270"/>
                  </a:cubicBezTo>
                  <a:cubicBezTo>
                    <a:pt x="1347470" y="137160"/>
                    <a:pt x="1353820" y="149860"/>
                    <a:pt x="1351280" y="160020"/>
                  </a:cubicBezTo>
                  <a:cubicBezTo>
                    <a:pt x="1350010" y="171450"/>
                    <a:pt x="1341120" y="186690"/>
                    <a:pt x="1329690" y="191770"/>
                  </a:cubicBezTo>
                  <a:cubicBezTo>
                    <a:pt x="1313180" y="200660"/>
                    <a:pt x="1273810" y="198120"/>
                    <a:pt x="1254760" y="190500"/>
                  </a:cubicBezTo>
                  <a:cubicBezTo>
                    <a:pt x="1238250" y="184150"/>
                    <a:pt x="1221740" y="170180"/>
                    <a:pt x="1216660" y="158750"/>
                  </a:cubicBezTo>
                  <a:cubicBezTo>
                    <a:pt x="1211580" y="149860"/>
                    <a:pt x="1212850" y="135890"/>
                    <a:pt x="1216660" y="129540"/>
                  </a:cubicBezTo>
                  <a:cubicBezTo>
                    <a:pt x="1220470" y="124460"/>
                    <a:pt x="1229360" y="119380"/>
                    <a:pt x="1236980" y="119380"/>
                  </a:cubicBezTo>
                  <a:cubicBezTo>
                    <a:pt x="1249680" y="118110"/>
                    <a:pt x="1271270" y="123190"/>
                    <a:pt x="1280160" y="132080"/>
                  </a:cubicBezTo>
                  <a:cubicBezTo>
                    <a:pt x="1289050" y="139700"/>
                    <a:pt x="1294130" y="154940"/>
                    <a:pt x="1292860" y="167640"/>
                  </a:cubicBezTo>
                  <a:cubicBezTo>
                    <a:pt x="1290320" y="186690"/>
                    <a:pt x="1266190" y="223520"/>
                    <a:pt x="1247140" y="232410"/>
                  </a:cubicBezTo>
                  <a:cubicBezTo>
                    <a:pt x="1230630" y="241300"/>
                    <a:pt x="1209040" y="240030"/>
                    <a:pt x="1191260" y="232410"/>
                  </a:cubicBezTo>
                  <a:cubicBezTo>
                    <a:pt x="1168400" y="222250"/>
                    <a:pt x="1141730" y="194310"/>
                    <a:pt x="1127760" y="163830"/>
                  </a:cubicBezTo>
                  <a:cubicBezTo>
                    <a:pt x="1108710" y="127000"/>
                    <a:pt x="1094740" y="44450"/>
                    <a:pt x="1103630" y="19050"/>
                  </a:cubicBezTo>
                  <a:cubicBezTo>
                    <a:pt x="1107440" y="8890"/>
                    <a:pt x="1117600" y="1270"/>
                    <a:pt x="1125220" y="0"/>
                  </a:cubicBezTo>
                  <a:cubicBezTo>
                    <a:pt x="1134110" y="0"/>
                    <a:pt x="1150620" y="13970"/>
                    <a:pt x="1150620" y="13970"/>
                  </a:cubicBezTo>
                </a:path>
              </a:pathLst>
            </a:custGeom>
            <a:solidFill>
              <a:srgbClr val="F2F4F5"/>
            </a:solidFill>
            <a:ln cap="sq">
              <a:noFill/>
              <a:prstDash val="solid"/>
              <a:miter/>
            </a:ln>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7118032" y="4235768"/>
            <a:ext cx="2366010" cy="255270"/>
            <a:chOff x="0" y="0"/>
            <a:chExt cx="3154680" cy="340360"/>
          </a:xfrm>
        </p:grpSpPr>
        <p:sp>
          <p:nvSpPr>
            <p:cNvPr name="Freeform 3" id="3"/>
            <p:cNvSpPr/>
            <p:nvPr/>
          </p:nvSpPr>
          <p:spPr>
            <a:xfrm flipH="false" flipV="false" rot="0">
              <a:off x="49530" y="26670"/>
              <a:ext cx="3054350" cy="288290"/>
            </a:xfrm>
            <a:custGeom>
              <a:avLst/>
              <a:gdLst/>
              <a:ahLst/>
              <a:cxnLst/>
              <a:rect r="r" b="b" t="t" l="l"/>
              <a:pathLst>
                <a:path h="288290" w="3054350">
                  <a:moveTo>
                    <a:pt x="81280" y="148590"/>
                  </a:moveTo>
                  <a:cubicBezTo>
                    <a:pt x="325120" y="152400"/>
                    <a:pt x="356870" y="163830"/>
                    <a:pt x="426720" y="168910"/>
                  </a:cubicBezTo>
                  <a:cubicBezTo>
                    <a:pt x="567690" y="177800"/>
                    <a:pt x="995680" y="138430"/>
                    <a:pt x="1065530" y="170180"/>
                  </a:cubicBezTo>
                  <a:cubicBezTo>
                    <a:pt x="1082040" y="177800"/>
                    <a:pt x="1090930" y="189230"/>
                    <a:pt x="1090930" y="198120"/>
                  </a:cubicBezTo>
                  <a:cubicBezTo>
                    <a:pt x="1089660" y="205740"/>
                    <a:pt x="1080770" y="215900"/>
                    <a:pt x="1065530" y="220980"/>
                  </a:cubicBezTo>
                  <a:cubicBezTo>
                    <a:pt x="993140" y="242570"/>
                    <a:pt x="553720" y="152400"/>
                    <a:pt x="389890" y="140970"/>
                  </a:cubicBezTo>
                  <a:cubicBezTo>
                    <a:pt x="298450" y="134620"/>
                    <a:pt x="205740" y="151130"/>
                    <a:pt x="173990" y="135890"/>
                  </a:cubicBezTo>
                  <a:cubicBezTo>
                    <a:pt x="162560" y="130810"/>
                    <a:pt x="154940" y="123190"/>
                    <a:pt x="154940" y="114300"/>
                  </a:cubicBezTo>
                  <a:cubicBezTo>
                    <a:pt x="154940" y="106680"/>
                    <a:pt x="158750" y="95250"/>
                    <a:pt x="173990" y="87630"/>
                  </a:cubicBezTo>
                  <a:cubicBezTo>
                    <a:pt x="250190" y="48260"/>
                    <a:pt x="848360" y="93980"/>
                    <a:pt x="1079500" y="106680"/>
                  </a:cubicBezTo>
                  <a:cubicBezTo>
                    <a:pt x="1223010" y="115570"/>
                    <a:pt x="1407160" y="107950"/>
                    <a:pt x="1428750" y="138430"/>
                  </a:cubicBezTo>
                  <a:cubicBezTo>
                    <a:pt x="1436370" y="148590"/>
                    <a:pt x="1428750" y="167640"/>
                    <a:pt x="1419860" y="175260"/>
                  </a:cubicBezTo>
                  <a:cubicBezTo>
                    <a:pt x="1404620" y="187960"/>
                    <a:pt x="1367790" y="180340"/>
                    <a:pt x="1325880" y="179070"/>
                  </a:cubicBezTo>
                  <a:cubicBezTo>
                    <a:pt x="1239520" y="175260"/>
                    <a:pt x="1064260" y="142240"/>
                    <a:pt x="934720" y="129540"/>
                  </a:cubicBezTo>
                  <a:cubicBezTo>
                    <a:pt x="810260" y="116840"/>
                    <a:pt x="701040" y="110490"/>
                    <a:pt x="566420" y="105410"/>
                  </a:cubicBezTo>
                  <a:cubicBezTo>
                    <a:pt x="403860" y="99060"/>
                    <a:pt x="88900" y="120650"/>
                    <a:pt x="26670" y="95250"/>
                  </a:cubicBezTo>
                  <a:cubicBezTo>
                    <a:pt x="10160" y="88900"/>
                    <a:pt x="1270" y="81280"/>
                    <a:pt x="1270" y="73660"/>
                  </a:cubicBezTo>
                  <a:cubicBezTo>
                    <a:pt x="0" y="64770"/>
                    <a:pt x="11430" y="50800"/>
                    <a:pt x="26670" y="44450"/>
                  </a:cubicBezTo>
                  <a:cubicBezTo>
                    <a:pt x="63500" y="31750"/>
                    <a:pt x="153670" y="67310"/>
                    <a:pt x="257810" y="77470"/>
                  </a:cubicBezTo>
                  <a:cubicBezTo>
                    <a:pt x="471170" y="97790"/>
                    <a:pt x="1097280" y="104140"/>
                    <a:pt x="1240790" y="127000"/>
                  </a:cubicBezTo>
                  <a:cubicBezTo>
                    <a:pt x="1282700" y="134620"/>
                    <a:pt x="1305560" y="137160"/>
                    <a:pt x="1319530" y="149860"/>
                  </a:cubicBezTo>
                  <a:cubicBezTo>
                    <a:pt x="1328420" y="157480"/>
                    <a:pt x="1336040" y="171450"/>
                    <a:pt x="1333500" y="180340"/>
                  </a:cubicBezTo>
                  <a:cubicBezTo>
                    <a:pt x="1332230" y="187960"/>
                    <a:pt x="1324610" y="193040"/>
                    <a:pt x="1310640" y="198120"/>
                  </a:cubicBezTo>
                  <a:cubicBezTo>
                    <a:pt x="1261110" y="213360"/>
                    <a:pt x="1064260" y="184150"/>
                    <a:pt x="922020" y="180340"/>
                  </a:cubicBezTo>
                  <a:cubicBezTo>
                    <a:pt x="750570" y="176530"/>
                    <a:pt x="417830" y="208280"/>
                    <a:pt x="353060" y="179070"/>
                  </a:cubicBezTo>
                  <a:cubicBezTo>
                    <a:pt x="336550" y="171450"/>
                    <a:pt x="327660" y="158750"/>
                    <a:pt x="327660" y="149860"/>
                  </a:cubicBezTo>
                  <a:cubicBezTo>
                    <a:pt x="328930" y="142240"/>
                    <a:pt x="336550" y="134620"/>
                    <a:pt x="353060" y="128270"/>
                  </a:cubicBezTo>
                  <a:cubicBezTo>
                    <a:pt x="474980" y="81280"/>
                    <a:pt x="1925320" y="81280"/>
                    <a:pt x="2047240" y="128270"/>
                  </a:cubicBezTo>
                  <a:cubicBezTo>
                    <a:pt x="2063750" y="134620"/>
                    <a:pt x="2071370" y="142240"/>
                    <a:pt x="2071370" y="149860"/>
                  </a:cubicBezTo>
                  <a:cubicBezTo>
                    <a:pt x="2072640" y="158750"/>
                    <a:pt x="2066290" y="171450"/>
                    <a:pt x="2052320" y="177800"/>
                  </a:cubicBezTo>
                  <a:cubicBezTo>
                    <a:pt x="2006600" y="200660"/>
                    <a:pt x="1822450" y="163830"/>
                    <a:pt x="1664970" y="160020"/>
                  </a:cubicBezTo>
                  <a:cubicBezTo>
                    <a:pt x="1416050" y="153670"/>
                    <a:pt x="796290" y="191770"/>
                    <a:pt x="708660" y="157480"/>
                  </a:cubicBezTo>
                  <a:cubicBezTo>
                    <a:pt x="692150" y="151130"/>
                    <a:pt x="684530" y="143510"/>
                    <a:pt x="683260" y="135890"/>
                  </a:cubicBezTo>
                  <a:cubicBezTo>
                    <a:pt x="683260" y="127000"/>
                    <a:pt x="692150" y="114300"/>
                    <a:pt x="708660" y="106680"/>
                  </a:cubicBezTo>
                  <a:cubicBezTo>
                    <a:pt x="759460" y="85090"/>
                    <a:pt x="929640" y="121920"/>
                    <a:pt x="1094740" y="127000"/>
                  </a:cubicBezTo>
                  <a:cubicBezTo>
                    <a:pt x="1393190" y="134620"/>
                    <a:pt x="2255520" y="104140"/>
                    <a:pt x="2350770" y="128270"/>
                  </a:cubicBezTo>
                  <a:cubicBezTo>
                    <a:pt x="2363470" y="130810"/>
                    <a:pt x="2367280" y="133350"/>
                    <a:pt x="2371090" y="138430"/>
                  </a:cubicBezTo>
                  <a:cubicBezTo>
                    <a:pt x="2374900" y="146050"/>
                    <a:pt x="2377440" y="161290"/>
                    <a:pt x="2371090" y="167640"/>
                  </a:cubicBezTo>
                  <a:cubicBezTo>
                    <a:pt x="2363470" y="177800"/>
                    <a:pt x="2336800" y="177800"/>
                    <a:pt x="2313940" y="179070"/>
                  </a:cubicBezTo>
                  <a:cubicBezTo>
                    <a:pt x="2280920" y="179070"/>
                    <a:pt x="2240280" y="165100"/>
                    <a:pt x="2192020" y="161290"/>
                  </a:cubicBezTo>
                  <a:cubicBezTo>
                    <a:pt x="2122170" y="156210"/>
                    <a:pt x="2038350" y="158750"/>
                    <a:pt x="1934210" y="158750"/>
                  </a:cubicBezTo>
                  <a:cubicBezTo>
                    <a:pt x="1772920" y="157480"/>
                    <a:pt x="1437640" y="148590"/>
                    <a:pt x="1318260" y="157480"/>
                  </a:cubicBezTo>
                  <a:cubicBezTo>
                    <a:pt x="1267460" y="162560"/>
                    <a:pt x="1234440" y="181610"/>
                    <a:pt x="1211580" y="175260"/>
                  </a:cubicBezTo>
                  <a:cubicBezTo>
                    <a:pt x="1200150" y="171450"/>
                    <a:pt x="1188720" y="160020"/>
                    <a:pt x="1188720" y="151130"/>
                  </a:cubicBezTo>
                  <a:cubicBezTo>
                    <a:pt x="1187450" y="142240"/>
                    <a:pt x="1195070" y="130810"/>
                    <a:pt x="1209040" y="124460"/>
                  </a:cubicBezTo>
                  <a:cubicBezTo>
                    <a:pt x="1248410" y="107950"/>
                    <a:pt x="1370330" y="142240"/>
                    <a:pt x="1494790" y="147320"/>
                  </a:cubicBezTo>
                  <a:cubicBezTo>
                    <a:pt x="1725930" y="156210"/>
                    <a:pt x="2397760" y="114300"/>
                    <a:pt x="2487930" y="148590"/>
                  </a:cubicBezTo>
                  <a:cubicBezTo>
                    <a:pt x="2504440" y="154940"/>
                    <a:pt x="2512060" y="162560"/>
                    <a:pt x="2513330" y="171450"/>
                  </a:cubicBezTo>
                  <a:cubicBezTo>
                    <a:pt x="2514600" y="179070"/>
                    <a:pt x="2508250" y="191770"/>
                    <a:pt x="2494280" y="199390"/>
                  </a:cubicBezTo>
                  <a:cubicBezTo>
                    <a:pt x="2428240" y="233680"/>
                    <a:pt x="2039620" y="193040"/>
                    <a:pt x="1789430" y="199390"/>
                  </a:cubicBezTo>
                  <a:cubicBezTo>
                    <a:pt x="1504950" y="208280"/>
                    <a:pt x="941070" y="288290"/>
                    <a:pt x="873760" y="250190"/>
                  </a:cubicBezTo>
                  <a:cubicBezTo>
                    <a:pt x="861060" y="243840"/>
                    <a:pt x="858520" y="232410"/>
                    <a:pt x="859790" y="224790"/>
                  </a:cubicBezTo>
                  <a:cubicBezTo>
                    <a:pt x="861060" y="215900"/>
                    <a:pt x="867410" y="208280"/>
                    <a:pt x="885190" y="201930"/>
                  </a:cubicBezTo>
                  <a:cubicBezTo>
                    <a:pt x="995680" y="160020"/>
                    <a:pt x="2068830" y="223520"/>
                    <a:pt x="2336800" y="210820"/>
                  </a:cubicBezTo>
                  <a:cubicBezTo>
                    <a:pt x="2440940" y="207010"/>
                    <a:pt x="2515870" y="177800"/>
                    <a:pt x="2552700" y="191770"/>
                  </a:cubicBezTo>
                  <a:cubicBezTo>
                    <a:pt x="2566670" y="196850"/>
                    <a:pt x="2579370" y="209550"/>
                    <a:pt x="2578100" y="218440"/>
                  </a:cubicBezTo>
                  <a:cubicBezTo>
                    <a:pt x="2578100" y="226060"/>
                    <a:pt x="2570480" y="234950"/>
                    <a:pt x="2555240" y="241300"/>
                  </a:cubicBezTo>
                  <a:cubicBezTo>
                    <a:pt x="2457450" y="281940"/>
                    <a:pt x="1474470" y="279400"/>
                    <a:pt x="1375410" y="241300"/>
                  </a:cubicBezTo>
                  <a:cubicBezTo>
                    <a:pt x="1357630" y="234950"/>
                    <a:pt x="1351280" y="227330"/>
                    <a:pt x="1350010" y="218440"/>
                  </a:cubicBezTo>
                  <a:cubicBezTo>
                    <a:pt x="1348740" y="210820"/>
                    <a:pt x="1353820" y="200660"/>
                    <a:pt x="1362710" y="193040"/>
                  </a:cubicBezTo>
                  <a:cubicBezTo>
                    <a:pt x="1379220" y="181610"/>
                    <a:pt x="1409700" y="180340"/>
                    <a:pt x="1456690" y="173990"/>
                  </a:cubicBezTo>
                  <a:cubicBezTo>
                    <a:pt x="1596390" y="153670"/>
                    <a:pt x="2045970" y="121920"/>
                    <a:pt x="2296160" y="111760"/>
                  </a:cubicBezTo>
                  <a:cubicBezTo>
                    <a:pt x="2499360" y="104140"/>
                    <a:pt x="2785110" y="83820"/>
                    <a:pt x="2848610" y="106680"/>
                  </a:cubicBezTo>
                  <a:cubicBezTo>
                    <a:pt x="2865120" y="113030"/>
                    <a:pt x="2872740" y="120650"/>
                    <a:pt x="2874010" y="129540"/>
                  </a:cubicBezTo>
                  <a:cubicBezTo>
                    <a:pt x="2875280" y="138430"/>
                    <a:pt x="2870200" y="149860"/>
                    <a:pt x="2854960" y="157480"/>
                  </a:cubicBezTo>
                  <a:cubicBezTo>
                    <a:pt x="2777490" y="198120"/>
                    <a:pt x="2002790" y="196850"/>
                    <a:pt x="1916430" y="157480"/>
                  </a:cubicBezTo>
                  <a:cubicBezTo>
                    <a:pt x="1898650" y="149860"/>
                    <a:pt x="1891030" y="138430"/>
                    <a:pt x="1891030" y="129540"/>
                  </a:cubicBezTo>
                  <a:cubicBezTo>
                    <a:pt x="1891030" y="121920"/>
                    <a:pt x="1899920" y="113030"/>
                    <a:pt x="1916430" y="106680"/>
                  </a:cubicBezTo>
                  <a:cubicBezTo>
                    <a:pt x="2006600" y="73660"/>
                    <a:pt x="2819400" y="66040"/>
                    <a:pt x="2909570" y="106680"/>
                  </a:cubicBezTo>
                  <a:cubicBezTo>
                    <a:pt x="2927350" y="115570"/>
                    <a:pt x="2934970" y="127000"/>
                    <a:pt x="2934970" y="135890"/>
                  </a:cubicBezTo>
                  <a:cubicBezTo>
                    <a:pt x="2933700" y="143510"/>
                    <a:pt x="2924810" y="152400"/>
                    <a:pt x="2909570" y="157480"/>
                  </a:cubicBezTo>
                  <a:cubicBezTo>
                    <a:pt x="2852420" y="179070"/>
                    <a:pt x="2574290" y="152400"/>
                    <a:pt x="2449830" y="157480"/>
                  </a:cubicBezTo>
                  <a:cubicBezTo>
                    <a:pt x="2363470" y="161290"/>
                    <a:pt x="2278380" y="166370"/>
                    <a:pt x="2231390" y="176530"/>
                  </a:cubicBezTo>
                  <a:cubicBezTo>
                    <a:pt x="2207260" y="181610"/>
                    <a:pt x="2192020" y="199390"/>
                    <a:pt x="2179320" y="195580"/>
                  </a:cubicBezTo>
                  <a:cubicBezTo>
                    <a:pt x="2167890" y="193040"/>
                    <a:pt x="2155190" y="175260"/>
                    <a:pt x="2155190" y="166370"/>
                  </a:cubicBezTo>
                  <a:cubicBezTo>
                    <a:pt x="2155190" y="160020"/>
                    <a:pt x="2160270" y="152400"/>
                    <a:pt x="2169160" y="147320"/>
                  </a:cubicBezTo>
                  <a:cubicBezTo>
                    <a:pt x="2192020" y="135890"/>
                    <a:pt x="2254250" y="146050"/>
                    <a:pt x="2321560" y="148590"/>
                  </a:cubicBezTo>
                  <a:cubicBezTo>
                    <a:pt x="2448560" y="153670"/>
                    <a:pt x="2816860" y="161290"/>
                    <a:pt x="2880360" y="189230"/>
                  </a:cubicBezTo>
                  <a:cubicBezTo>
                    <a:pt x="2895600" y="196850"/>
                    <a:pt x="2904490" y="204470"/>
                    <a:pt x="2904490" y="213360"/>
                  </a:cubicBezTo>
                  <a:cubicBezTo>
                    <a:pt x="2904490" y="222250"/>
                    <a:pt x="2894330" y="233680"/>
                    <a:pt x="2879090" y="240030"/>
                  </a:cubicBezTo>
                  <a:cubicBezTo>
                    <a:pt x="2840990" y="256540"/>
                    <a:pt x="2730500" y="243840"/>
                    <a:pt x="2647950" y="241300"/>
                  </a:cubicBezTo>
                  <a:cubicBezTo>
                    <a:pt x="2550160" y="238760"/>
                    <a:pt x="2374900" y="236220"/>
                    <a:pt x="2330450" y="220980"/>
                  </a:cubicBezTo>
                  <a:cubicBezTo>
                    <a:pt x="2317750" y="215900"/>
                    <a:pt x="2310130" y="210820"/>
                    <a:pt x="2307590" y="204470"/>
                  </a:cubicBezTo>
                  <a:cubicBezTo>
                    <a:pt x="2303780" y="198120"/>
                    <a:pt x="2306320" y="186690"/>
                    <a:pt x="2310130" y="180340"/>
                  </a:cubicBezTo>
                  <a:cubicBezTo>
                    <a:pt x="2313940" y="175260"/>
                    <a:pt x="2319020" y="172720"/>
                    <a:pt x="2330450" y="170180"/>
                  </a:cubicBezTo>
                  <a:cubicBezTo>
                    <a:pt x="2387600" y="156210"/>
                    <a:pt x="2787650" y="146050"/>
                    <a:pt x="2848610" y="170180"/>
                  </a:cubicBezTo>
                  <a:cubicBezTo>
                    <a:pt x="2863850" y="175260"/>
                    <a:pt x="2872740" y="184150"/>
                    <a:pt x="2874010" y="191770"/>
                  </a:cubicBezTo>
                  <a:cubicBezTo>
                    <a:pt x="2875280" y="200660"/>
                    <a:pt x="2866390" y="213360"/>
                    <a:pt x="2854960" y="219710"/>
                  </a:cubicBezTo>
                  <a:cubicBezTo>
                    <a:pt x="2825750" y="233680"/>
                    <a:pt x="2720340" y="209550"/>
                    <a:pt x="2664460" y="200660"/>
                  </a:cubicBezTo>
                  <a:cubicBezTo>
                    <a:pt x="2620010" y="194310"/>
                    <a:pt x="2566670" y="190500"/>
                    <a:pt x="2546350" y="179070"/>
                  </a:cubicBezTo>
                  <a:cubicBezTo>
                    <a:pt x="2537460" y="172720"/>
                    <a:pt x="2532380" y="167640"/>
                    <a:pt x="2532380" y="160020"/>
                  </a:cubicBezTo>
                  <a:cubicBezTo>
                    <a:pt x="2531110" y="151130"/>
                    <a:pt x="2540000" y="138430"/>
                    <a:pt x="2555240" y="129540"/>
                  </a:cubicBezTo>
                  <a:cubicBezTo>
                    <a:pt x="2594610" y="107950"/>
                    <a:pt x="2796540" y="90170"/>
                    <a:pt x="2834640" y="107950"/>
                  </a:cubicBezTo>
                  <a:cubicBezTo>
                    <a:pt x="2847340" y="114300"/>
                    <a:pt x="2854960" y="127000"/>
                    <a:pt x="2854960" y="135890"/>
                  </a:cubicBezTo>
                  <a:cubicBezTo>
                    <a:pt x="2853690" y="143510"/>
                    <a:pt x="2842260" y="154940"/>
                    <a:pt x="2829560" y="158750"/>
                  </a:cubicBezTo>
                  <a:cubicBezTo>
                    <a:pt x="2804160" y="165100"/>
                    <a:pt x="2745740" y="134620"/>
                    <a:pt x="2697480" y="125730"/>
                  </a:cubicBezTo>
                  <a:cubicBezTo>
                    <a:pt x="2640330" y="115570"/>
                    <a:pt x="2586990" y="111760"/>
                    <a:pt x="2509520" y="106680"/>
                  </a:cubicBezTo>
                  <a:cubicBezTo>
                    <a:pt x="2383790" y="96520"/>
                    <a:pt x="2172970" y="83820"/>
                    <a:pt x="2012950" y="78740"/>
                  </a:cubicBezTo>
                  <a:cubicBezTo>
                    <a:pt x="1861820" y="73660"/>
                    <a:pt x="1623060" y="96520"/>
                    <a:pt x="1573530" y="73660"/>
                  </a:cubicBezTo>
                  <a:cubicBezTo>
                    <a:pt x="1560830" y="68580"/>
                    <a:pt x="1554480" y="59690"/>
                    <a:pt x="1554480" y="52070"/>
                  </a:cubicBezTo>
                  <a:cubicBezTo>
                    <a:pt x="1553210" y="44450"/>
                    <a:pt x="1559560" y="31750"/>
                    <a:pt x="1573530" y="24130"/>
                  </a:cubicBezTo>
                  <a:cubicBezTo>
                    <a:pt x="1620520" y="0"/>
                    <a:pt x="1807210" y="20320"/>
                    <a:pt x="1968500" y="24130"/>
                  </a:cubicBezTo>
                  <a:cubicBezTo>
                    <a:pt x="2225040" y="29210"/>
                    <a:pt x="2813050" y="41910"/>
                    <a:pt x="2961640" y="64770"/>
                  </a:cubicBezTo>
                  <a:cubicBezTo>
                    <a:pt x="3004820" y="72390"/>
                    <a:pt x="3031490" y="74930"/>
                    <a:pt x="3044190" y="88900"/>
                  </a:cubicBezTo>
                  <a:cubicBezTo>
                    <a:pt x="3051810" y="96520"/>
                    <a:pt x="3054350" y="109220"/>
                    <a:pt x="3051810" y="116840"/>
                  </a:cubicBezTo>
                  <a:cubicBezTo>
                    <a:pt x="3049270" y="124460"/>
                    <a:pt x="3044190" y="128270"/>
                    <a:pt x="3028950" y="133350"/>
                  </a:cubicBezTo>
                  <a:cubicBezTo>
                    <a:pt x="2915920" y="170180"/>
                    <a:pt x="1856740" y="123190"/>
                    <a:pt x="1466850" y="137160"/>
                  </a:cubicBezTo>
                  <a:cubicBezTo>
                    <a:pt x="1233170" y="146050"/>
                    <a:pt x="967740" y="157480"/>
                    <a:pt x="908050" y="177800"/>
                  </a:cubicBezTo>
                  <a:cubicBezTo>
                    <a:pt x="895350" y="181610"/>
                    <a:pt x="894080" y="190500"/>
                    <a:pt x="886460" y="190500"/>
                  </a:cubicBezTo>
                  <a:cubicBezTo>
                    <a:pt x="878840" y="189230"/>
                    <a:pt x="862330" y="176530"/>
                    <a:pt x="861060" y="168910"/>
                  </a:cubicBezTo>
                  <a:cubicBezTo>
                    <a:pt x="861060" y="160020"/>
                    <a:pt x="868680" y="147320"/>
                    <a:pt x="886460" y="139700"/>
                  </a:cubicBezTo>
                  <a:cubicBezTo>
                    <a:pt x="962660" y="104140"/>
                    <a:pt x="1489710" y="138430"/>
                    <a:pt x="1659890" y="148590"/>
                  </a:cubicBezTo>
                  <a:cubicBezTo>
                    <a:pt x="1742440" y="153670"/>
                    <a:pt x="1811020" y="153670"/>
                    <a:pt x="1845310" y="167640"/>
                  </a:cubicBezTo>
                  <a:cubicBezTo>
                    <a:pt x="1860550" y="175260"/>
                    <a:pt x="1871980" y="184150"/>
                    <a:pt x="1873250" y="193040"/>
                  </a:cubicBezTo>
                  <a:cubicBezTo>
                    <a:pt x="1873250" y="200660"/>
                    <a:pt x="1865630" y="212090"/>
                    <a:pt x="1851660" y="219710"/>
                  </a:cubicBezTo>
                  <a:cubicBezTo>
                    <a:pt x="1805940" y="242570"/>
                    <a:pt x="1638300" y="224790"/>
                    <a:pt x="1473200" y="220980"/>
                  </a:cubicBezTo>
                  <a:cubicBezTo>
                    <a:pt x="1169670" y="210820"/>
                    <a:pt x="279400" y="184150"/>
                    <a:pt x="170180" y="138430"/>
                  </a:cubicBezTo>
                  <a:cubicBezTo>
                    <a:pt x="151130" y="130810"/>
                    <a:pt x="142240" y="123190"/>
                    <a:pt x="142240" y="114300"/>
                  </a:cubicBezTo>
                  <a:cubicBezTo>
                    <a:pt x="142240" y="105410"/>
                    <a:pt x="151130" y="95250"/>
                    <a:pt x="168910" y="87630"/>
                  </a:cubicBezTo>
                  <a:cubicBezTo>
                    <a:pt x="248920" y="52070"/>
                    <a:pt x="900430" y="68580"/>
                    <a:pt x="974090" y="86360"/>
                  </a:cubicBezTo>
                  <a:cubicBezTo>
                    <a:pt x="986790" y="88900"/>
                    <a:pt x="990600" y="91440"/>
                    <a:pt x="995680" y="97790"/>
                  </a:cubicBezTo>
                  <a:cubicBezTo>
                    <a:pt x="999490" y="102870"/>
                    <a:pt x="1000760" y="114300"/>
                    <a:pt x="998220" y="120650"/>
                  </a:cubicBezTo>
                  <a:cubicBezTo>
                    <a:pt x="995680" y="127000"/>
                    <a:pt x="990600" y="132080"/>
                    <a:pt x="980440" y="135890"/>
                  </a:cubicBezTo>
                  <a:cubicBezTo>
                    <a:pt x="949960" y="149860"/>
                    <a:pt x="848360" y="146050"/>
                    <a:pt x="770890" y="156210"/>
                  </a:cubicBezTo>
                  <a:cubicBezTo>
                    <a:pt x="670560" y="170180"/>
                    <a:pt x="477520" y="232410"/>
                    <a:pt x="430530" y="218440"/>
                  </a:cubicBezTo>
                  <a:cubicBezTo>
                    <a:pt x="415290" y="214630"/>
                    <a:pt x="406400" y="204470"/>
                    <a:pt x="406400" y="195580"/>
                  </a:cubicBezTo>
                  <a:cubicBezTo>
                    <a:pt x="405130" y="187960"/>
                    <a:pt x="416560" y="171450"/>
                    <a:pt x="425450" y="168910"/>
                  </a:cubicBezTo>
                  <a:cubicBezTo>
                    <a:pt x="436880" y="165100"/>
                    <a:pt x="466090" y="175260"/>
                    <a:pt x="469900" y="184150"/>
                  </a:cubicBezTo>
                  <a:cubicBezTo>
                    <a:pt x="473710" y="191770"/>
                    <a:pt x="467360" y="209550"/>
                    <a:pt x="454660" y="218440"/>
                  </a:cubicBezTo>
                  <a:cubicBezTo>
                    <a:pt x="415290" y="248920"/>
                    <a:pt x="161290" y="279400"/>
                    <a:pt x="118110" y="261620"/>
                  </a:cubicBezTo>
                  <a:cubicBezTo>
                    <a:pt x="105410" y="255270"/>
                    <a:pt x="97790" y="242570"/>
                    <a:pt x="97790" y="233680"/>
                  </a:cubicBezTo>
                  <a:cubicBezTo>
                    <a:pt x="99060" y="226060"/>
                    <a:pt x="106680" y="215900"/>
                    <a:pt x="116840" y="212090"/>
                  </a:cubicBezTo>
                  <a:cubicBezTo>
                    <a:pt x="133350" y="204470"/>
                    <a:pt x="187960" y="205740"/>
                    <a:pt x="200660" y="215900"/>
                  </a:cubicBezTo>
                  <a:cubicBezTo>
                    <a:pt x="209550" y="223520"/>
                    <a:pt x="212090" y="238760"/>
                    <a:pt x="209550" y="246380"/>
                  </a:cubicBezTo>
                  <a:cubicBezTo>
                    <a:pt x="205740" y="254000"/>
                    <a:pt x="190500" y="262890"/>
                    <a:pt x="182880" y="261620"/>
                  </a:cubicBezTo>
                  <a:cubicBezTo>
                    <a:pt x="173990" y="261620"/>
                    <a:pt x="162560" y="248920"/>
                    <a:pt x="160020" y="241300"/>
                  </a:cubicBezTo>
                  <a:cubicBezTo>
                    <a:pt x="158750" y="233680"/>
                    <a:pt x="162560" y="223520"/>
                    <a:pt x="167640" y="218440"/>
                  </a:cubicBezTo>
                  <a:cubicBezTo>
                    <a:pt x="172720" y="213360"/>
                    <a:pt x="184150" y="209550"/>
                    <a:pt x="190500" y="212090"/>
                  </a:cubicBezTo>
                  <a:cubicBezTo>
                    <a:pt x="198120" y="214630"/>
                    <a:pt x="210820" y="227330"/>
                    <a:pt x="210820" y="234950"/>
                  </a:cubicBezTo>
                  <a:cubicBezTo>
                    <a:pt x="210820" y="243840"/>
                    <a:pt x="203200" y="255270"/>
                    <a:pt x="193040" y="260350"/>
                  </a:cubicBezTo>
                  <a:cubicBezTo>
                    <a:pt x="177800" y="269240"/>
                    <a:pt x="134620" y="267970"/>
                    <a:pt x="118110" y="261620"/>
                  </a:cubicBezTo>
                  <a:cubicBezTo>
                    <a:pt x="107950" y="256540"/>
                    <a:pt x="99060" y="247650"/>
                    <a:pt x="99060" y="240030"/>
                  </a:cubicBezTo>
                  <a:cubicBezTo>
                    <a:pt x="97790" y="232410"/>
                    <a:pt x="104140" y="219710"/>
                    <a:pt x="116840" y="212090"/>
                  </a:cubicBezTo>
                  <a:cubicBezTo>
                    <a:pt x="154940" y="186690"/>
                    <a:pt x="354330" y="168910"/>
                    <a:pt x="412750" y="170180"/>
                  </a:cubicBezTo>
                  <a:cubicBezTo>
                    <a:pt x="438150" y="170180"/>
                    <a:pt x="457200" y="170180"/>
                    <a:pt x="466090" y="179070"/>
                  </a:cubicBezTo>
                  <a:cubicBezTo>
                    <a:pt x="472440" y="184150"/>
                    <a:pt x="472440" y="195580"/>
                    <a:pt x="471170" y="201930"/>
                  </a:cubicBezTo>
                  <a:cubicBezTo>
                    <a:pt x="468630" y="208280"/>
                    <a:pt x="462280" y="215900"/>
                    <a:pt x="454660" y="218440"/>
                  </a:cubicBezTo>
                  <a:cubicBezTo>
                    <a:pt x="444500" y="222250"/>
                    <a:pt x="420370" y="219710"/>
                    <a:pt x="414020" y="212090"/>
                  </a:cubicBezTo>
                  <a:cubicBezTo>
                    <a:pt x="407670" y="204470"/>
                    <a:pt x="405130" y="187960"/>
                    <a:pt x="410210" y="177800"/>
                  </a:cubicBezTo>
                  <a:cubicBezTo>
                    <a:pt x="421640" y="162560"/>
                    <a:pt x="463550" y="157480"/>
                    <a:pt x="508000" y="147320"/>
                  </a:cubicBezTo>
                  <a:cubicBezTo>
                    <a:pt x="596900" y="125730"/>
                    <a:pt x="838200" y="90170"/>
                    <a:pt x="918210" y="86360"/>
                  </a:cubicBezTo>
                  <a:cubicBezTo>
                    <a:pt x="949960" y="85090"/>
                    <a:pt x="972820" y="80010"/>
                    <a:pt x="985520" y="88900"/>
                  </a:cubicBezTo>
                  <a:cubicBezTo>
                    <a:pt x="994410" y="95250"/>
                    <a:pt x="1000760" y="113030"/>
                    <a:pt x="998220" y="120650"/>
                  </a:cubicBezTo>
                  <a:cubicBezTo>
                    <a:pt x="995680" y="128270"/>
                    <a:pt x="989330" y="132080"/>
                    <a:pt x="974090" y="137160"/>
                  </a:cubicBezTo>
                  <a:cubicBezTo>
                    <a:pt x="896620" y="161290"/>
                    <a:pt x="245110" y="175260"/>
                    <a:pt x="166370" y="138430"/>
                  </a:cubicBezTo>
                  <a:cubicBezTo>
                    <a:pt x="149860" y="129540"/>
                    <a:pt x="140970" y="116840"/>
                    <a:pt x="142240" y="107950"/>
                  </a:cubicBezTo>
                  <a:cubicBezTo>
                    <a:pt x="143510" y="100330"/>
                    <a:pt x="151130" y="92710"/>
                    <a:pt x="168910" y="87630"/>
                  </a:cubicBezTo>
                  <a:cubicBezTo>
                    <a:pt x="275590" y="52070"/>
                    <a:pt x="1169670" y="160020"/>
                    <a:pt x="1473200" y="170180"/>
                  </a:cubicBezTo>
                  <a:cubicBezTo>
                    <a:pt x="1637030" y="175260"/>
                    <a:pt x="1799590" y="144780"/>
                    <a:pt x="1849120" y="168910"/>
                  </a:cubicBezTo>
                  <a:cubicBezTo>
                    <a:pt x="1864360" y="176530"/>
                    <a:pt x="1873250" y="190500"/>
                    <a:pt x="1873250" y="199390"/>
                  </a:cubicBezTo>
                  <a:cubicBezTo>
                    <a:pt x="1871980" y="207010"/>
                    <a:pt x="1860550" y="215900"/>
                    <a:pt x="1846580" y="219710"/>
                  </a:cubicBezTo>
                  <a:cubicBezTo>
                    <a:pt x="1813560" y="229870"/>
                    <a:pt x="1743710" y="204470"/>
                    <a:pt x="1659890" y="199390"/>
                  </a:cubicBezTo>
                  <a:cubicBezTo>
                    <a:pt x="1489710" y="189230"/>
                    <a:pt x="949960" y="231140"/>
                    <a:pt x="881380" y="190500"/>
                  </a:cubicBezTo>
                  <a:cubicBezTo>
                    <a:pt x="864870" y="180340"/>
                    <a:pt x="859790" y="166370"/>
                    <a:pt x="862330" y="156210"/>
                  </a:cubicBezTo>
                  <a:cubicBezTo>
                    <a:pt x="864870" y="144780"/>
                    <a:pt x="882650" y="135890"/>
                    <a:pt x="902970" y="128270"/>
                  </a:cubicBezTo>
                  <a:cubicBezTo>
                    <a:pt x="947420" y="111760"/>
                    <a:pt x="1052830" y="111760"/>
                    <a:pt x="1137920" y="105410"/>
                  </a:cubicBezTo>
                  <a:cubicBezTo>
                    <a:pt x="1238250" y="97790"/>
                    <a:pt x="1315720" y="91440"/>
                    <a:pt x="1466850" y="86360"/>
                  </a:cubicBezTo>
                  <a:cubicBezTo>
                    <a:pt x="1794510" y="76200"/>
                    <a:pt x="2928620" y="38100"/>
                    <a:pt x="3034030" y="82550"/>
                  </a:cubicBezTo>
                  <a:cubicBezTo>
                    <a:pt x="3048000" y="88900"/>
                    <a:pt x="3053080" y="96520"/>
                    <a:pt x="3053080" y="104140"/>
                  </a:cubicBezTo>
                  <a:cubicBezTo>
                    <a:pt x="3054350" y="113030"/>
                    <a:pt x="3045460" y="128270"/>
                    <a:pt x="3035300" y="132080"/>
                  </a:cubicBezTo>
                  <a:cubicBezTo>
                    <a:pt x="3020060" y="138430"/>
                    <a:pt x="2999740" y="120650"/>
                    <a:pt x="2961640" y="115570"/>
                  </a:cubicBezTo>
                  <a:cubicBezTo>
                    <a:pt x="2819400" y="97790"/>
                    <a:pt x="2223770" y="80010"/>
                    <a:pt x="1968500" y="74930"/>
                  </a:cubicBezTo>
                  <a:cubicBezTo>
                    <a:pt x="1808480" y="71120"/>
                    <a:pt x="1630680" y="97790"/>
                    <a:pt x="1579880" y="74930"/>
                  </a:cubicBezTo>
                  <a:cubicBezTo>
                    <a:pt x="1563370" y="67310"/>
                    <a:pt x="1553210" y="54610"/>
                    <a:pt x="1554480" y="45720"/>
                  </a:cubicBezTo>
                  <a:cubicBezTo>
                    <a:pt x="1554480" y="38100"/>
                    <a:pt x="1563370" y="29210"/>
                    <a:pt x="1579880" y="24130"/>
                  </a:cubicBezTo>
                  <a:cubicBezTo>
                    <a:pt x="1644650" y="0"/>
                    <a:pt x="1963420" y="25400"/>
                    <a:pt x="2152650" y="34290"/>
                  </a:cubicBezTo>
                  <a:cubicBezTo>
                    <a:pt x="2339340" y="43180"/>
                    <a:pt x="2589530" y="57150"/>
                    <a:pt x="2710180" y="76200"/>
                  </a:cubicBezTo>
                  <a:cubicBezTo>
                    <a:pt x="2768600" y="86360"/>
                    <a:pt x="2819400" y="96520"/>
                    <a:pt x="2839720" y="110490"/>
                  </a:cubicBezTo>
                  <a:cubicBezTo>
                    <a:pt x="2848610" y="115570"/>
                    <a:pt x="2853690" y="121920"/>
                    <a:pt x="2853690" y="129540"/>
                  </a:cubicBezTo>
                  <a:cubicBezTo>
                    <a:pt x="2854960" y="137160"/>
                    <a:pt x="2851150" y="148590"/>
                    <a:pt x="2840990" y="154940"/>
                  </a:cubicBezTo>
                  <a:cubicBezTo>
                    <a:pt x="2814320" y="173990"/>
                    <a:pt x="2692400" y="177800"/>
                    <a:pt x="2635250" y="179070"/>
                  </a:cubicBezTo>
                  <a:cubicBezTo>
                    <a:pt x="2597150" y="179070"/>
                    <a:pt x="2548890" y="184150"/>
                    <a:pt x="2537460" y="171450"/>
                  </a:cubicBezTo>
                  <a:cubicBezTo>
                    <a:pt x="2529840" y="163830"/>
                    <a:pt x="2531110" y="149860"/>
                    <a:pt x="2534920" y="142240"/>
                  </a:cubicBezTo>
                  <a:cubicBezTo>
                    <a:pt x="2537460" y="135890"/>
                    <a:pt x="2543810" y="132080"/>
                    <a:pt x="2555240" y="129540"/>
                  </a:cubicBezTo>
                  <a:cubicBezTo>
                    <a:pt x="2589530" y="121920"/>
                    <a:pt x="2733040" y="148590"/>
                    <a:pt x="2790190" y="158750"/>
                  </a:cubicBezTo>
                  <a:cubicBezTo>
                    <a:pt x="2821940" y="163830"/>
                    <a:pt x="2853690" y="165100"/>
                    <a:pt x="2865120" y="176530"/>
                  </a:cubicBezTo>
                  <a:cubicBezTo>
                    <a:pt x="2872740" y="181610"/>
                    <a:pt x="2875280" y="191770"/>
                    <a:pt x="2874010" y="198120"/>
                  </a:cubicBezTo>
                  <a:cubicBezTo>
                    <a:pt x="2872740" y="205740"/>
                    <a:pt x="2867660" y="213360"/>
                    <a:pt x="2854960" y="219710"/>
                  </a:cubicBezTo>
                  <a:cubicBezTo>
                    <a:pt x="2797810" y="245110"/>
                    <a:pt x="2355850" y="247650"/>
                    <a:pt x="2313940" y="214630"/>
                  </a:cubicBezTo>
                  <a:cubicBezTo>
                    <a:pt x="2303780" y="205740"/>
                    <a:pt x="2303780" y="193040"/>
                    <a:pt x="2307590" y="185420"/>
                  </a:cubicBezTo>
                  <a:cubicBezTo>
                    <a:pt x="2310130" y="179070"/>
                    <a:pt x="2316480" y="173990"/>
                    <a:pt x="2330450" y="170180"/>
                  </a:cubicBezTo>
                  <a:cubicBezTo>
                    <a:pt x="2392680" y="151130"/>
                    <a:pt x="2818130" y="158750"/>
                    <a:pt x="2880360" y="189230"/>
                  </a:cubicBezTo>
                  <a:cubicBezTo>
                    <a:pt x="2896870" y="198120"/>
                    <a:pt x="2905760" y="210820"/>
                    <a:pt x="2904490" y="219710"/>
                  </a:cubicBezTo>
                  <a:cubicBezTo>
                    <a:pt x="2904490" y="227330"/>
                    <a:pt x="2894330" y="234950"/>
                    <a:pt x="2879090" y="240030"/>
                  </a:cubicBezTo>
                  <a:cubicBezTo>
                    <a:pt x="2804160" y="264160"/>
                    <a:pt x="2251710" y="232410"/>
                    <a:pt x="2179320" y="195580"/>
                  </a:cubicBezTo>
                  <a:cubicBezTo>
                    <a:pt x="2162810" y="186690"/>
                    <a:pt x="2155190" y="175260"/>
                    <a:pt x="2155190" y="166370"/>
                  </a:cubicBezTo>
                  <a:cubicBezTo>
                    <a:pt x="2155190" y="160020"/>
                    <a:pt x="2161540" y="152400"/>
                    <a:pt x="2169160" y="147320"/>
                  </a:cubicBezTo>
                  <a:cubicBezTo>
                    <a:pt x="2180590" y="138430"/>
                    <a:pt x="2200910" y="132080"/>
                    <a:pt x="2227580" y="127000"/>
                  </a:cubicBezTo>
                  <a:cubicBezTo>
                    <a:pt x="2277110" y="115570"/>
                    <a:pt x="2362200" y="110490"/>
                    <a:pt x="2449830" y="106680"/>
                  </a:cubicBezTo>
                  <a:cubicBezTo>
                    <a:pt x="2575560" y="101600"/>
                    <a:pt x="2852420" y="85090"/>
                    <a:pt x="2909570" y="106680"/>
                  </a:cubicBezTo>
                  <a:cubicBezTo>
                    <a:pt x="2924810" y="113030"/>
                    <a:pt x="2933700" y="121920"/>
                    <a:pt x="2934970" y="129540"/>
                  </a:cubicBezTo>
                  <a:cubicBezTo>
                    <a:pt x="2934970" y="138430"/>
                    <a:pt x="2927350" y="149860"/>
                    <a:pt x="2909570" y="157480"/>
                  </a:cubicBezTo>
                  <a:cubicBezTo>
                    <a:pt x="2823210" y="196850"/>
                    <a:pt x="2141220" y="160020"/>
                    <a:pt x="1995170" y="157480"/>
                  </a:cubicBezTo>
                  <a:cubicBezTo>
                    <a:pt x="1949450" y="157480"/>
                    <a:pt x="1920240" y="165100"/>
                    <a:pt x="1905000" y="154940"/>
                  </a:cubicBezTo>
                  <a:cubicBezTo>
                    <a:pt x="1894840" y="149860"/>
                    <a:pt x="1889760" y="137160"/>
                    <a:pt x="1891030" y="129540"/>
                  </a:cubicBezTo>
                  <a:cubicBezTo>
                    <a:pt x="1892300" y="120650"/>
                    <a:pt x="1899920" y="113030"/>
                    <a:pt x="1916430" y="106680"/>
                  </a:cubicBezTo>
                  <a:cubicBezTo>
                    <a:pt x="2002790" y="73660"/>
                    <a:pt x="2762250" y="74930"/>
                    <a:pt x="2848610" y="106680"/>
                  </a:cubicBezTo>
                  <a:cubicBezTo>
                    <a:pt x="2865120" y="113030"/>
                    <a:pt x="2872740" y="120650"/>
                    <a:pt x="2874010" y="129540"/>
                  </a:cubicBezTo>
                  <a:cubicBezTo>
                    <a:pt x="2875280" y="138430"/>
                    <a:pt x="2868930" y="149860"/>
                    <a:pt x="2854960" y="157480"/>
                  </a:cubicBezTo>
                  <a:cubicBezTo>
                    <a:pt x="2790190" y="191770"/>
                    <a:pt x="2409190" y="156210"/>
                    <a:pt x="2174240" y="168910"/>
                  </a:cubicBezTo>
                  <a:cubicBezTo>
                    <a:pt x="1917700" y="182880"/>
                    <a:pt x="1454150" y="266700"/>
                    <a:pt x="1375410" y="241300"/>
                  </a:cubicBezTo>
                  <a:cubicBezTo>
                    <a:pt x="1358900" y="236220"/>
                    <a:pt x="1351280" y="227330"/>
                    <a:pt x="1350010" y="218440"/>
                  </a:cubicBezTo>
                  <a:cubicBezTo>
                    <a:pt x="1348740" y="210820"/>
                    <a:pt x="1353820" y="199390"/>
                    <a:pt x="1369060" y="191770"/>
                  </a:cubicBezTo>
                  <a:cubicBezTo>
                    <a:pt x="1457960" y="144780"/>
                    <a:pt x="2466340" y="146050"/>
                    <a:pt x="2557780" y="191770"/>
                  </a:cubicBezTo>
                  <a:cubicBezTo>
                    <a:pt x="2574290" y="199390"/>
                    <a:pt x="2579370" y="209550"/>
                    <a:pt x="2578100" y="218440"/>
                  </a:cubicBezTo>
                  <a:cubicBezTo>
                    <a:pt x="2578100" y="226060"/>
                    <a:pt x="2571750" y="234950"/>
                    <a:pt x="2560320" y="241300"/>
                  </a:cubicBezTo>
                  <a:cubicBezTo>
                    <a:pt x="2528570" y="257810"/>
                    <a:pt x="2442210" y="256540"/>
                    <a:pt x="2336800" y="261620"/>
                  </a:cubicBezTo>
                  <a:cubicBezTo>
                    <a:pt x="2084070" y="274320"/>
                    <a:pt x="1272540" y="270510"/>
                    <a:pt x="1041400" y="261620"/>
                  </a:cubicBezTo>
                  <a:cubicBezTo>
                    <a:pt x="957580" y="257810"/>
                    <a:pt x="887730" y="265430"/>
                    <a:pt x="868680" y="246380"/>
                  </a:cubicBezTo>
                  <a:cubicBezTo>
                    <a:pt x="859790" y="238760"/>
                    <a:pt x="859790" y="222250"/>
                    <a:pt x="863600" y="213360"/>
                  </a:cubicBezTo>
                  <a:cubicBezTo>
                    <a:pt x="868680" y="203200"/>
                    <a:pt x="877570" y="198120"/>
                    <a:pt x="899160" y="190500"/>
                  </a:cubicBezTo>
                  <a:cubicBezTo>
                    <a:pt x="996950" y="160020"/>
                    <a:pt x="1511300" y="154940"/>
                    <a:pt x="1789430" y="148590"/>
                  </a:cubicBezTo>
                  <a:cubicBezTo>
                    <a:pt x="2037080" y="143510"/>
                    <a:pt x="2415540" y="120650"/>
                    <a:pt x="2487930" y="148590"/>
                  </a:cubicBezTo>
                  <a:cubicBezTo>
                    <a:pt x="2504440" y="154940"/>
                    <a:pt x="2513330" y="162560"/>
                    <a:pt x="2513330" y="171450"/>
                  </a:cubicBezTo>
                  <a:cubicBezTo>
                    <a:pt x="2514600" y="180340"/>
                    <a:pt x="2505710" y="191770"/>
                    <a:pt x="2487930" y="199390"/>
                  </a:cubicBezTo>
                  <a:cubicBezTo>
                    <a:pt x="2397760" y="240030"/>
                    <a:pt x="1725930" y="208280"/>
                    <a:pt x="1493520" y="198120"/>
                  </a:cubicBezTo>
                  <a:cubicBezTo>
                    <a:pt x="1369060" y="193040"/>
                    <a:pt x="1243330" y="194310"/>
                    <a:pt x="1206500" y="173990"/>
                  </a:cubicBezTo>
                  <a:cubicBezTo>
                    <a:pt x="1193800" y="167640"/>
                    <a:pt x="1188720" y="158750"/>
                    <a:pt x="1188720" y="151130"/>
                  </a:cubicBezTo>
                  <a:cubicBezTo>
                    <a:pt x="1187450" y="143510"/>
                    <a:pt x="1193800" y="133350"/>
                    <a:pt x="1202690" y="127000"/>
                  </a:cubicBezTo>
                  <a:cubicBezTo>
                    <a:pt x="1223010" y="113030"/>
                    <a:pt x="1261110" y="111760"/>
                    <a:pt x="1316990" y="106680"/>
                  </a:cubicBezTo>
                  <a:cubicBezTo>
                    <a:pt x="1471930" y="93980"/>
                    <a:pt x="2018030" y="100330"/>
                    <a:pt x="2195830" y="110490"/>
                  </a:cubicBezTo>
                  <a:cubicBezTo>
                    <a:pt x="2273300" y="115570"/>
                    <a:pt x="2338070" y="114300"/>
                    <a:pt x="2362200" y="130810"/>
                  </a:cubicBezTo>
                  <a:cubicBezTo>
                    <a:pt x="2372360" y="137160"/>
                    <a:pt x="2377440" y="148590"/>
                    <a:pt x="2376170" y="156210"/>
                  </a:cubicBezTo>
                  <a:cubicBezTo>
                    <a:pt x="2373630" y="165100"/>
                    <a:pt x="2367280" y="172720"/>
                    <a:pt x="2350770" y="179070"/>
                  </a:cubicBezTo>
                  <a:cubicBezTo>
                    <a:pt x="2241550" y="219710"/>
                    <a:pt x="1253490" y="184150"/>
                    <a:pt x="971550" y="175260"/>
                  </a:cubicBezTo>
                  <a:cubicBezTo>
                    <a:pt x="847090" y="170180"/>
                    <a:pt x="739140" y="177800"/>
                    <a:pt x="702310" y="157480"/>
                  </a:cubicBezTo>
                  <a:cubicBezTo>
                    <a:pt x="689610" y="149860"/>
                    <a:pt x="681990" y="138430"/>
                    <a:pt x="683260" y="129540"/>
                  </a:cubicBezTo>
                  <a:cubicBezTo>
                    <a:pt x="684530" y="120650"/>
                    <a:pt x="692150" y="113030"/>
                    <a:pt x="708660" y="106680"/>
                  </a:cubicBezTo>
                  <a:cubicBezTo>
                    <a:pt x="807720" y="69850"/>
                    <a:pt x="1671320" y="107950"/>
                    <a:pt x="1885950" y="116840"/>
                  </a:cubicBezTo>
                  <a:cubicBezTo>
                    <a:pt x="1967230" y="119380"/>
                    <a:pt x="2025650" y="115570"/>
                    <a:pt x="2052320" y="128270"/>
                  </a:cubicBezTo>
                  <a:cubicBezTo>
                    <a:pt x="2063750" y="134620"/>
                    <a:pt x="2071370" y="142240"/>
                    <a:pt x="2071370" y="149860"/>
                  </a:cubicBezTo>
                  <a:cubicBezTo>
                    <a:pt x="2072640" y="158750"/>
                    <a:pt x="2068830" y="170180"/>
                    <a:pt x="2052320" y="177800"/>
                  </a:cubicBezTo>
                  <a:cubicBezTo>
                    <a:pt x="1943100" y="236220"/>
                    <a:pt x="474980" y="224790"/>
                    <a:pt x="353060" y="179070"/>
                  </a:cubicBezTo>
                  <a:cubicBezTo>
                    <a:pt x="336550" y="172720"/>
                    <a:pt x="328930" y="165100"/>
                    <a:pt x="327660" y="156210"/>
                  </a:cubicBezTo>
                  <a:cubicBezTo>
                    <a:pt x="327660" y="147320"/>
                    <a:pt x="336550" y="135890"/>
                    <a:pt x="353060" y="128270"/>
                  </a:cubicBezTo>
                  <a:cubicBezTo>
                    <a:pt x="417830" y="99060"/>
                    <a:pt x="750570" y="124460"/>
                    <a:pt x="923290" y="129540"/>
                  </a:cubicBezTo>
                  <a:cubicBezTo>
                    <a:pt x="1068070" y="133350"/>
                    <a:pt x="1277620" y="124460"/>
                    <a:pt x="1319530" y="149860"/>
                  </a:cubicBezTo>
                  <a:cubicBezTo>
                    <a:pt x="1330960" y="156210"/>
                    <a:pt x="1336040" y="166370"/>
                    <a:pt x="1334770" y="173990"/>
                  </a:cubicBezTo>
                  <a:cubicBezTo>
                    <a:pt x="1333500" y="182880"/>
                    <a:pt x="1322070" y="195580"/>
                    <a:pt x="1310640" y="198120"/>
                  </a:cubicBezTo>
                  <a:cubicBezTo>
                    <a:pt x="1294130" y="201930"/>
                    <a:pt x="1277620" y="184150"/>
                    <a:pt x="1239520" y="177800"/>
                  </a:cubicBezTo>
                  <a:cubicBezTo>
                    <a:pt x="1099820" y="154940"/>
                    <a:pt x="463550" y="147320"/>
                    <a:pt x="248920" y="127000"/>
                  </a:cubicBezTo>
                  <a:cubicBezTo>
                    <a:pt x="146050" y="116840"/>
                    <a:pt x="53340" y="115570"/>
                    <a:pt x="20320" y="95250"/>
                  </a:cubicBezTo>
                  <a:cubicBezTo>
                    <a:pt x="7620" y="87630"/>
                    <a:pt x="0" y="74930"/>
                    <a:pt x="1270" y="67310"/>
                  </a:cubicBezTo>
                  <a:cubicBezTo>
                    <a:pt x="2540" y="58420"/>
                    <a:pt x="11430" y="50800"/>
                    <a:pt x="26670" y="44450"/>
                  </a:cubicBezTo>
                  <a:cubicBezTo>
                    <a:pt x="81280" y="24130"/>
                    <a:pt x="309880" y="43180"/>
                    <a:pt x="457200" y="49530"/>
                  </a:cubicBezTo>
                  <a:cubicBezTo>
                    <a:pt x="614680" y="54610"/>
                    <a:pt x="781050" y="64770"/>
                    <a:pt x="942340" y="78740"/>
                  </a:cubicBezTo>
                  <a:cubicBezTo>
                    <a:pt x="1104900" y="93980"/>
                    <a:pt x="1397000" y="102870"/>
                    <a:pt x="1428750" y="138430"/>
                  </a:cubicBezTo>
                  <a:cubicBezTo>
                    <a:pt x="1436370" y="147320"/>
                    <a:pt x="1432560" y="161290"/>
                    <a:pt x="1428750" y="167640"/>
                  </a:cubicBezTo>
                  <a:cubicBezTo>
                    <a:pt x="1424940" y="173990"/>
                    <a:pt x="1419860" y="176530"/>
                    <a:pt x="1407160" y="179070"/>
                  </a:cubicBezTo>
                  <a:cubicBezTo>
                    <a:pt x="1329690" y="195580"/>
                    <a:pt x="764540" y="142240"/>
                    <a:pt x="538480" y="137160"/>
                  </a:cubicBezTo>
                  <a:cubicBezTo>
                    <a:pt x="392430" y="133350"/>
                    <a:pt x="228600" y="156210"/>
                    <a:pt x="180340" y="137160"/>
                  </a:cubicBezTo>
                  <a:cubicBezTo>
                    <a:pt x="165100" y="132080"/>
                    <a:pt x="156210" y="123190"/>
                    <a:pt x="154940" y="114300"/>
                  </a:cubicBezTo>
                  <a:cubicBezTo>
                    <a:pt x="153670" y="106680"/>
                    <a:pt x="161290" y="93980"/>
                    <a:pt x="173990" y="87630"/>
                  </a:cubicBezTo>
                  <a:cubicBezTo>
                    <a:pt x="207010" y="69850"/>
                    <a:pt x="304800" y="83820"/>
                    <a:pt x="398780" y="90170"/>
                  </a:cubicBezTo>
                  <a:cubicBezTo>
                    <a:pt x="563880" y="101600"/>
                    <a:pt x="1007110" y="132080"/>
                    <a:pt x="1070610" y="170180"/>
                  </a:cubicBezTo>
                  <a:cubicBezTo>
                    <a:pt x="1085850" y="179070"/>
                    <a:pt x="1090930" y="189230"/>
                    <a:pt x="1090930" y="198120"/>
                  </a:cubicBezTo>
                  <a:cubicBezTo>
                    <a:pt x="1089660" y="207010"/>
                    <a:pt x="1080770" y="214630"/>
                    <a:pt x="1065530" y="220980"/>
                  </a:cubicBezTo>
                  <a:cubicBezTo>
                    <a:pt x="995680" y="246380"/>
                    <a:pt x="566420" y="228600"/>
                    <a:pt x="425450" y="219710"/>
                  </a:cubicBezTo>
                  <a:cubicBezTo>
                    <a:pt x="355600" y="214630"/>
                    <a:pt x="323850" y="203200"/>
                    <a:pt x="269240" y="199390"/>
                  </a:cubicBezTo>
                  <a:cubicBezTo>
                    <a:pt x="209550" y="195580"/>
                    <a:pt x="114300" y="214630"/>
                    <a:pt x="81280" y="199390"/>
                  </a:cubicBezTo>
                  <a:cubicBezTo>
                    <a:pt x="67310" y="193040"/>
                    <a:pt x="55880" y="180340"/>
                    <a:pt x="55880" y="171450"/>
                  </a:cubicBezTo>
                  <a:cubicBezTo>
                    <a:pt x="57150" y="162560"/>
                    <a:pt x="81280" y="148590"/>
                    <a:pt x="81280" y="148590"/>
                  </a:cubicBezTo>
                </a:path>
              </a:pathLst>
            </a:custGeom>
            <a:solidFill>
              <a:srgbClr val="F2F4F5"/>
            </a:solidFill>
            <a:ln cap="sq">
              <a:noFill/>
              <a:prstDash val="solid"/>
              <a:miter/>
            </a:ln>
          </p:spPr>
        </p:sp>
      </p:grpSp>
      <p:grpSp>
        <p:nvGrpSpPr>
          <p:cNvPr name="Group 4" id="4"/>
          <p:cNvGrpSpPr/>
          <p:nvPr/>
        </p:nvGrpSpPr>
        <p:grpSpPr>
          <a:xfrm rot="0">
            <a:off x="6999922" y="3221355"/>
            <a:ext cx="1476375" cy="161925"/>
            <a:chOff x="0" y="0"/>
            <a:chExt cx="1968500" cy="215900"/>
          </a:xfrm>
        </p:grpSpPr>
        <p:sp>
          <p:nvSpPr>
            <p:cNvPr name="Freeform 5" id="5"/>
            <p:cNvSpPr/>
            <p:nvPr/>
          </p:nvSpPr>
          <p:spPr>
            <a:xfrm flipH="false" flipV="false" rot="0">
              <a:off x="50800" y="38100"/>
              <a:ext cx="1866900" cy="156210"/>
            </a:xfrm>
            <a:custGeom>
              <a:avLst/>
              <a:gdLst/>
              <a:ahLst/>
              <a:cxnLst/>
              <a:rect r="r" b="b" t="t" l="l"/>
              <a:pathLst>
                <a:path h="156210" w="1866900">
                  <a:moveTo>
                    <a:pt x="259080" y="12700"/>
                  </a:moveTo>
                  <a:cubicBezTo>
                    <a:pt x="1186180" y="54610"/>
                    <a:pt x="1376680" y="38100"/>
                    <a:pt x="1428750" y="53340"/>
                  </a:cubicBezTo>
                  <a:cubicBezTo>
                    <a:pt x="1442720" y="58420"/>
                    <a:pt x="1450340" y="62230"/>
                    <a:pt x="1451610" y="69850"/>
                  </a:cubicBezTo>
                  <a:cubicBezTo>
                    <a:pt x="1454150" y="78740"/>
                    <a:pt x="1452880" y="92710"/>
                    <a:pt x="1440180" y="101600"/>
                  </a:cubicBezTo>
                  <a:cubicBezTo>
                    <a:pt x="1361440" y="156210"/>
                    <a:pt x="461010" y="92710"/>
                    <a:pt x="227330" y="104140"/>
                  </a:cubicBezTo>
                  <a:cubicBezTo>
                    <a:pt x="132080" y="109220"/>
                    <a:pt x="62230" y="135890"/>
                    <a:pt x="26670" y="123190"/>
                  </a:cubicBezTo>
                  <a:cubicBezTo>
                    <a:pt x="11430" y="118110"/>
                    <a:pt x="0" y="106680"/>
                    <a:pt x="0" y="97790"/>
                  </a:cubicBezTo>
                  <a:cubicBezTo>
                    <a:pt x="0" y="88900"/>
                    <a:pt x="6350" y="80010"/>
                    <a:pt x="22860" y="73660"/>
                  </a:cubicBezTo>
                  <a:cubicBezTo>
                    <a:pt x="140970" y="22860"/>
                    <a:pt x="1501140" y="97790"/>
                    <a:pt x="1699260" y="74930"/>
                  </a:cubicBezTo>
                  <a:cubicBezTo>
                    <a:pt x="1743710" y="69850"/>
                    <a:pt x="1761490" y="50800"/>
                    <a:pt x="1779270" y="55880"/>
                  </a:cubicBezTo>
                  <a:cubicBezTo>
                    <a:pt x="1790700" y="58420"/>
                    <a:pt x="1802130" y="71120"/>
                    <a:pt x="1802130" y="80010"/>
                  </a:cubicBezTo>
                  <a:cubicBezTo>
                    <a:pt x="1802130" y="87630"/>
                    <a:pt x="1797050" y="97790"/>
                    <a:pt x="1780540" y="105410"/>
                  </a:cubicBezTo>
                  <a:cubicBezTo>
                    <a:pt x="1680210" y="153670"/>
                    <a:pt x="513080" y="137160"/>
                    <a:pt x="406400" y="104140"/>
                  </a:cubicBezTo>
                  <a:cubicBezTo>
                    <a:pt x="391160" y="100330"/>
                    <a:pt x="386080" y="95250"/>
                    <a:pt x="383540" y="87630"/>
                  </a:cubicBezTo>
                  <a:cubicBezTo>
                    <a:pt x="379730" y="81280"/>
                    <a:pt x="379730" y="68580"/>
                    <a:pt x="389890" y="59690"/>
                  </a:cubicBezTo>
                  <a:cubicBezTo>
                    <a:pt x="440690" y="19050"/>
                    <a:pt x="896620" y="38100"/>
                    <a:pt x="1145540" y="34290"/>
                  </a:cubicBezTo>
                  <a:cubicBezTo>
                    <a:pt x="1385570" y="31750"/>
                    <a:pt x="1808480" y="0"/>
                    <a:pt x="1856740" y="39370"/>
                  </a:cubicBezTo>
                  <a:cubicBezTo>
                    <a:pt x="1866900" y="46990"/>
                    <a:pt x="1866900" y="59690"/>
                    <a:pt x="1864360" y="67310"/>
                  </a:cubicBezTo>
                  <a:cubicBezTo>
                    <a:pt x="1861820" y="74930"/>
                    <a:pt x="1852930" y="80010"/>
                    <a:pt x="1840230" y="83820"/>
                  </a:cubicBezTo>
                  <a:cubicBezTo>
                    <a:pt x="1802130" y="95250"/>
                    <a:pt x="1628140" y="92710"/>
                    <a:pt x="1590040" y="83820"/>
                  </a:cubicBezTo>
                  <a:cubicBezTo>
                    <a:pt x="1578610" y="81280"/>
                    <a:pt x="1573530" y="78740"/>
                    <a:pt x="1569720" y="72390"/>
                  </a:cubicBezTo>
                  <a:cubicBezTo>
                    <a:pt x="1565910" y="67310"/>
                    <a:pt x="1564640" y="55880"/>
                    <a:pt x="1567180" y="49530"/>
                  </a:cubicBezTo>
                  <a:cubicBezTo>
                    <a:pt x="1569720" y="41910"/>
                    <a:pt x="1578610" y="35560"/>
                    <a:pt x="1584960" y="33020"/>
                  </a:cubicBezTo>
                  <a:cubicBezTo>
                    <a:pt x="1591310" y="31750"/>
                    <a:pt x="1602740" y="35560"/>
                    <a:pt x="1607820" y="39370"/>
                  </a:cubicBezTo>
                  <a:cubicBezTo>
                    <a:pt x="1612900" y="44450"/>
                    <a:pt x="1616710" y="55880"/>
                    <a:pt x="1615440" y="62230"/>
                  </a:cubicBezTo>
                  <a:cubicBezTo>
                    <a:pt x="1614170" y="69850"/>
                    <a:pt x="1601470" y="83820"/>
                    <a:pt x="1593850" y="83820"/>
                  </a:cubicBezTo>
                  <a:cubicBezTo>
                    <a:pt x="1584960" y="83820"/>
                    <a:pt x="1565910" y="68580"/>
                    <a:pt x="1564640" y="59690"/>
                  </a:cubicBezTo>
                  <a:cubicBezTo>
                    <a:pt x="1564640" y="52070"/>
                    <a:pt x="1570990" y="40640"/>
                    <a:pt x="1582420" y="34290"/>
                  </a:cubicBezTo>
                  <a:cubicBezTo>
                    <a:pt x="1617980" y="15240"/>
                    <a:pt x="1809750" y="15240"/>
                    <a:pt x="1846580" y="34290"/>
                  </a:cubicBezTo>
                  <a:cubicBezTo>
                    <a:pt x="1859280" y="40640"/>
                    <a:pt x="1866900" y="53340"/>
                    <a:pt x="1865630" y="60960"/>
                  </a:cubicBezTo>
                  <a:cubicBezTo>
                    <a:pt x="1864360" y="69850"/>
                    <a:pt x="1856740" y="77470"/>
                    <a:pt x="1840230" y="83820"/>
                  </a:cubicBezTo>
                  <a:cubicBezTo>
                    <a:pt x="1760220" y="114300"/>
                    <a:pt x="1214120" y="80010"/>
                    <a:pt x="1022350" y="87630"/>
                  </a:cubicBezTo>
                  <a:cubicBezTo>
                    <a:pt x="919480" y="91440"/>
                    <a:pt x="872490" y="101600"/>
                    <a:pt x="782320" y="104140"/>
                  </a:cubicBezTo>
                  <a:cubicBezTo>
                    <a:pt x="670560" y="107950"/>
                    <a:pt x="445770" y="124460"/>
                    <a:pt x="400050" y="104140"/>
                  </a:cubicBezTo>
                  <a:cubicBezTo>
                    <a:pt x="388620" y="97790"/>
                    <a:pt x="382270" y="90170"/>
                    <a:pt x="381000" y="82550"/>
                  </a:cubicBezTo>
                  <a:cubicBezTo>
                    <a:pt x="381000" y="74930"/>
                    <a:pt x="382270" y="64770"/>
                    <a:pt x="394970" y="57150"/>
                  </a:cubicBezTo>
                  <a:cubicBezTo>
                    <a:pt x="480060" y="5080"/>
                    <a:pt x="1675130" y="19050"/>
                    <a:pt x="1779270" y="55880"/>
                  </a:cubicBezTo>
                  <a:cubicBezTo>
                    <a:pt x="1794510" y="60960"/>
                    <a:pt x="1799590" y="66040"/>
                    <a:pt x="1800860" y="73660"/>
                  </a:cubicBezTo>
                  <a:cubicBezTo>
                    <a:pt x="1803400" y="81280"/>
                    <a:pt x="1799590" y="93980"/>
                    <a:pt x="1791970" y="101600"/>
                  </a:cubicBezTo>
                  <a:cubicBezTo>
                    <a:pt x="1778000" y="114300"/>
                    <a:pt x="1750060" y="119380"/>
                    <a:pt x="1700530" y="125730"/>
                  </a:cubicBezTo>
                  <a:cubicBezTo>
                    <a:pt x="1516380" y="149860"/>
                    <a:pt x="669290" y="127000"/>
                    <a:pt x="367030" y="125730"/>
                  </a:cubicBezTo>
                  <a:cubicBezTo>
                    <a:pt x="212090" y="124460"/>
                    <a:pt x="55880" y="143510"/>
                    <a:pt x="15240" y="121920"/>
                  </a:cubicBezTo>
                  <a:cubicBezTo>
                    <a:pt x="3810" y="115570"/>
                    <a:pt x="0" y="105410"/>
                    <a:pt x="0" y="97790"/>
                  </a:cubicBezTo>
                  <a:cubicBezTo>
                    <a:pt x="0" y="90170"/>
                    <a:pt x="6350" y="81280"/>
                    <a:pt x="16510" y="74930"/>
                  </a:cubicBezTo>
                  <a:cubicBezTo>
                    <a:pt x="46990" y="57150"/>
                    <a:pt x="128270" y="58420"/>
                    <a:pt x="227330" y="53340"/>
                  </a:cubicBezTo>
                  <a:cubicBezTo>
                    <a:pt x="464820" y="43180"/>
                    <a:pt x="1377950" y="7620"/>
                    <a:pt x="1445260" y="59690"/>
                  </a:cubicBezTo>
                  <a:cubicBezTo>
                    <a:pt x="1455420" y="68580"/>
                    <a:pt x="1455420" y="81280"/>
                    <a:pt x="1451610" y="87630"/>
                  </a:cubicBezTo>
                  <a:cubicBezTo>
                    <a:pt x="1449070" y="95250"/>
                    <a:pt x="1442720" y="100330"/>
                    <a:pt x="1428750" y="104140"/>
                  </a:cubicBezTo>
                  <a:cubicBezTo>
                    <a:pt x="1343660" y="129540"/>
                    <a:pt x="715010" y="90170"/>
                    <a:pt x="504190" y="80010"/>
                  </a:cubicBezTo>
                  <a:cubicBezTo>
                    <a:pt x="393700" y="74930"/>
                    <a:pt x="287020" y="82550"/>
                    <a:pt x="252730" y="62230"/>
                  </a:cubicBezTo>
                  <a:cubicBezTo>
                    <a:pt x="240030" y="54610"/>
                    <a:pt x="232410" y="43180"/>
                    <a:pt x="233680" y="34290"/>
                  </a:cubicBezTo>
                  <a:cubicBezTo>
                    <a:pt x="233680" y="26670"/>
                    <a:pt x="259080" y="12700"/>
                    <a:pt x="259080" y="12700"/>
                  </a:cubicBezTo>
                </a:path>
              </a:pathLst>
            </a:custGeom>
            <a:solidFill>
              <a:srgbClr val="F2F4F5"/>
            </a:solidFill>
            <a:ln cap="sq">
              <a:noFill/>
              <a:prstDash val="solid"/>
              <a:miter/>
            </a:ln>
          </p:spPr>
        </p:sp>
      </p:grpSp>
      <p:grpSp>
        <p:nvGrpSpPr>
          <p:cNvPr name="Group 6" id="6"/>
          <p:cNvGrpSpPr/>
          <p:nvPr/>
        </p:nvGrpSpPr>
        <p:grpSpPr>
          <a:xfrm rot="0">
            <a:off x="7674293" y="3189922"/>
            <a:ext cx="644843" cy="130492"/>
            <a:chOff x="0" y="0"/>
            <a:chExt cx="859790" cy="173990"/>
          </a:xfrm>
        </p:grpSpPr>
        <p:sp>
          <p:nvSpPr>
            <p:cNvPr name="Freeform 7" id="7"/>
            <p:cNvSpPr/>
            <p:nvPr/>
          </p:nvSpPr>
          <p:spPr>
            <a:xfrm flipH="false" flipV="false" rot="0">
              <a:off x="49530" y="38100"/>
              <a:ext cx="762000" cy="92710"/>
            </a:xfrm>
            <a:custGeom>
              <a:avLst/>
              <a:gdLst/>
              <a:ahLst/>
              <a:cxnLst/>
              <a:rect r="r" b="b" t="t" l="l"/>
              <a:pathLst>
                <a:path h="92710" w="762000">
                  <a:moveTo>
                    <a:pt x="722630" y="81280"/>
                  </a:moveTo>
                  <a:cubicBezTo>
                    <a:pt x="580390" y="53340"/>
                    <a:pt x="240030" y="48260"/>
                    <a:pt x="168910" y="62230"/>
                  </a:cubicBezTo>
                  <a:cubicBezTo>
                    <a:pt x="148590" y="67310"/>
                    <a:pt x="147320" y="76200"/>
                    <a:pt x="130810" y="80010"/>
                  </a:cubicBezTo>
                  <a:cubicBezTo>
                    <a:pt x="105410" y="85090"/>
                    <a:pt x="48260" y="92710"/>
                    <a:pt x="26670" y="83820"/>
                  </a:cubicBezTo>
                  <a:cubicBezTo>
                    <a:pt x="13970" y="78740"/>
                    <a:pt x="1270" y="66040"/>
                    <a:pt x="1270" y="57150"/>
                  </a:cubicBezTo>
                  <a:cubicBezTo>
                    <a:pt x="1270" y="49530"/>
                    <a:pt x="20320" y="34290"/>
                    <a:pt x="29210" y="33020"/>
                  </a:cubicBezTo>
                  <a:cubicBezTo>
                    <a:pt x="35560" y="33020"/>
                    <a:pt x="45720" y="40640"/>
                    <a:pt x="49530" y="46990"/>
                  </a:cubicBezTo>
                  <a:cubicBezTo>
                    <a:pt x="52070" y="53340"/>
                    <a:pt x="53340" y="64770"/>
                    <a:pt x="49530" y="69850"/>
                  </a:cubicBezTo>
                  <a:cubicBezTo>
                    <a:pt x="44450" y="77470"/>
                    <a:pt x="21590" y="83820"/>
                    <a:pt x="13970" y="80010"/>
                  </a:cubicBezTo>
                  <a:cubicBezTo>
                    <a:pt x="6350" y="77470"/>
                    <a:pt x="0" y="59690"/>
                    <a:pt x="2540" y="52070"/>
                  </a:cubicBezTo>
                  <a:cubicBezTo>
                    <a:pt x="3810" y="45720"/>
                    <a:pt x="8890" y="39370"/>
                    <a:pt x="17780" y="34290"/>
                  </a:cubicBezTo>
                  <a:cubicBezTo>
                    <a:pt x="38100" y="25400"/>
                    <a:pt x="107950" y="34290"/>
                    <a:pt x="134620" y="27940"/>
                  </a:cubicBezTo>
                  <a:cubicBezTo>
                    <a:pt x="148590" y="24130"/>
                    <a:pt x="148590" y="16510"/>
                    <a:pt x="166370" y="12700"/>
                  </a:cubicBezTo>
                  <a:cubicBezTo>
                    <a:pt x="224790" y="0"/>
                    <a:pt x="468630" y="8890"/>
                    <a:pt x="571500" y="12700"/>
                  </a:cubicBezTo>
                  <a:cubicBezTo>
                    <a:pt x="633730" y="15240"/>
                    <a:pt x="689610" y="11430"/>
                    <a:pt x="721360" y="24130"/>
                  </a:cubicBezTo>
                  <a:cubicBezTo>
                    <a:pt x="740410" y="31750"/>
                    <a:pt x="756920" y="44450"/>
                    <a:pt x="759460" y="54610"/>
                  </a:cubicBezTo>
                  <a:cubicBezTo>
                    <a:pt x="762000" y="62230"/>
                    <a:pt x="756920" y="72390"/>
                    <a:pt x="751840" y="77470"/>
                  </a:cubicBezTo>
                  <a:cubicBezTo>
                    <a:pt x="745490" y="82550"/>
                    <a:pt x="722630" y="81280"/>
                    <a:pt x="722630" y="81280"/>
                  </a:cubicBezTo>
                </a:path>
              </a:pathLst>
            </a:custGeom>
            <a:solidFill>
              <a:srgbClr val="F2F4F5"/>
            </a:solidFill>
            <a:ln cap="sq">
              <a:noFill/>
              <a:prstDash val="solid"/>
              <a:miter/>
            </a:ln>
          </p:spPr>
        </p:sp>
      </p:grpSp>
      <p:grpSp>
        <p:nvGrpSpPr>
          <p:cNvPr name="Group 8" id="8"/>
          <p:cNvGrpSpPr/>
          <p:nvPr/>
        </p:nvGrpSpPr>
        <p:grpSpPr>
          <a:xfrm rot="0">
            <a:off x="7378065" y="3173730"/>
            <a:ext cx="704850" cy="145733"/>
            <a:chOff x="0" y="0"/>
            <a:chExt cx="939800" cy="194310"/>
          </a:xfrm>
        </p:grpSpPr>
        <p:sp>
          <p:nvSpPr>
            <p:cNvPr name="Freeform 9" id="9"/>
            <p:cNvSpPr/>
            <p:nvPr/>
          </p:nvSpPr>
          <p:spPr>
            <a:xfrm flipH="false" flipV="false" rot="0">
              <a:off x="49530" y="30480"/>
              <a:ext cx="843280" cy="113030"/>
            </a:xfrm>
            <a:custGeom>
              <a:avLst/>
              <a:gdLst/>
              <a:ahLst/>
              <a:cxnLst/>
              <a:rect r="r" b="b" t="t" l="l"/>
              <a:pathLst>
                <a:path h="113030" w="843280">
                  <a:moveTo>
                    <a:pt x="810260" y="113030"/>
                  </a:moveTo>
                  <a:cubicBezTo>
                    <a:pt x="312420" y="67310"/>
                    <a:pt x="67310" y="88900"/>
                    <a:pt x="20320" y="71120"/>
                  </a:cubicBezTo>
                  <a:cubicBezTo>
                    <a:pt x="8890" y="66040"/>
                    <a:pt x="5080" y="62230"/>
                    <a:pt x="2540" y="55880"/>
                  </a:cubicBezTo>
                  <a:cubicBezTo>
                    <a:pt x="0" y="48260"/>
                    <a:pt x="3810" y="33020"/>
                    <a:pt x="8890" y="26670"/>
                  </a:cubicBezTo>
                  <a:cubicBezTo>
                    <a:pt x="15240" y="21590"/>
                    <a:pt x="27940" y="19050"/>
                    <a:pt x="34290" y="21590"/>
                  </a:cubicBezTo>
                  <a:cubicBezTo>
                    <a:pt x="41910" y="25400"/>
                    <a:pt x="50800" y="39370"/>
                    <a:pt x="52070" y="48260"/>
                  </a:cubicBezTo>
                  <a:cubicBezTo>
                    <a:pt x="52070" y="54610"/>
                    <a:pt x="45720" y="64770"/>
                    <a:pt x="39370" y="68580"/>
                  </a:cubicBezTo>
                  <a:cubicBezTo>
                    <a:pt x="31750" y="71120"/>
                    <a:pt x="13970" y="69850"/>
                    <a:pt x="8890" y="64770"/>
                  </a:cubicBezTo>
                  <a:cubicBezTo>
                    <a:pt x="2540" y="59690"/>
                    <a:pt x="0" y="41910"/>
                    <a:pt x="3810" y="34290"/>
                  </a:cubicBezTo>
                  <a:cubicBezTo>
                    <a:pt x="6350" y="27940"/>
                    <a:pt x="16510" y="20320"/>
                    <a:pt x="22860" y="21590"/>
                  </a:cubicBezTo>
                  <a:cubicBezTo>
                    <a:pt x="31750" y="21590"/>
                    <a:pt x="50800" y="36830"/>
                    <a:pt x="52070" y="44450"/>
                  </a:cubicBezTo>
                  <a:cubicBezTo>
                    <a:pt x="52070" y="53340"/>
                    <a:pt x="34290" y="72390"/>
                    <a:pt x="26670" y="71120"/>
                  </a:cubicBezTo>
                  <a:cubicBezTo>
                    <a:pt x="17780" y="71120"/>
                    <a:pt x="0" y="52070"/>
                    <a:pt x="1270" y="43180"/>
                  </a:cubicBezTo>
                  <a:cubicBezTo>
                    <a:pt x="1270" y="35560"/>
                    <a:pt x="11430" y="26670"/>
                    <a:pt x="26670" y="20320"/>
                  </a:cubicBezTo>
                  <a:cubicBezTo>
                    <a:pt x="81280" y="0"/>
                    <a:pt x="321310" y="19050"/>
                    <a:pt x="453390" y="25400"/>
                  </a:cubicBezTo>
                  <a:cubicBezTo>
                    <a:pt x="567690" y="30480"/>
                    <a:pt x="709930" y="36830"/>
                    <a:pt x="774700" y="50800"/>
                  </a:cubicBezTo>
                  <a:cubicBezTo>
                    <a:pt x="805180" y="57150"/>
                    <a:pt x="829310" y="62230"/>
                    <a:pt x="838200" y="73660"/>
                  </a:cubicBezTo>
                  <a:cubicBezTo>
                    <a:pt x="843280" y="81280"/>
                    <a:pt x="842010" y="96520"/>
                    <a:pt x="838200" y="102870"/>
                  </a:cubicBezTo>
                  <a:cubicBezTo>
                    <a:pt x="833120" y="109220"/>
                    <a:pt x="810260" y="113030"/>
                    <a:pt x="810260" y="113030"/>
                  </a:cubicBezTo>
                </a:path>
              </a:pathLst>
            </a:custGeom>
            <a:solidFill>
              <a:srgbClr val="F2F4F5"/>
            </a:solidFill>
            <a:ln cap="sq">
              <a:noFill/>
              <a:prstDash val="solid"/>
              <a:miter/>
            </a:ln>
          </p:spPr>
        </p:sp>
      </p:grpSp>
      <p:grpSp>
        <p:nvGrpSpPr>
          <p:cNvPr name="Group 10" id="10"/>
          <p:cNvGrpSpPr/>
          <p:nvPr/>
        </p:nvGrpSpPr>
        <p:grpSpPr>
          <a:xfrm rot="0">
            <a:off x="7205662" y="3205162"/>
            <a:ext cx="567690" cy="130492"/>
            <a:chOff x="0" y="0"/>
            <a:chExt cx="756920" cy="173990"/>
          </a:xfrm>
        </p:grpSpPr>
        <p:sp>
          <p:nvSpPr>
            <p:cNvPr name="Freeform 11" id="11"/>
            <p:cNvSpPr/>
            <p:nvPr/>
          </p:nvSpPr>
          <p:spPr>
            <a:xfrm flipH="false" flipV="false" rot="0">
              <a:off x="50800" y="22860"/>
              <a:ext cx="655320" cy="120650"/>
            </a:xfrm>
            <a:custGeom>
              <a:avLst/>
              <a:gdLst/>
              <a:ahLst/>
              <a:cxnLst/>
              <a:rect r="r" b="b" t="t" l="l"/>
              <a:pathLst>
                <a:path h="120650" w="655320">
                  <a:moveTo>
                    <a:pt x="629920" y="78740"/>
                  </a:moveTo>
                  <a:cubicBezTo>
                    <a:pt x="85090" y="71120"/>
                    <a:pt x="80010" y="58420"/>
                    <a:pt x="80010" y="50800"/>
                  </a:cubicBezTo>
                  <a:cubicBezTo>
                    <a:pt x="80010" y="43180"/>
                    <a:pt x="87630" y="34290"/>
                    <a:pt x="99060" y="29210"/>
                  </a:cubicBezTo>
                  <a:cubicBezTo>
                    <a:pt x="132080" y="13970"/>
                    <a:pt x="262890" y="21590"/>
                    <a:pt x="317500" y="27940"/>
                  </a:cubicBezTo>
                  <a:cubicBezTo>
                    <a:pt x="353060" y="33020"/>
                    <a:pt x="389890" y="38100"/>
                    <a:pt x="402590" y="50800"/>
                  </a:cubicBezTo>
                  <a:cubicBezTo>
                    <a:pt x="410210" y="58420"/>
                    <a:pt x="414020" y="71120"/>
                    <a:pt x="411480" y="78740"/>
                  </a:cubicBezTo>
                  <a:cubicBezTo>
                    <a:pt x="408940" y="86360"/>
                    <a:pt x="401320" y="91440"/>
                    <a:pt x="388620" y="96520"/>
                  </a:cubicBezTo>
                  <a:cubicBezTo>
                    <a:pt x="340360" y="113030"/>
                    <a:pt x="74930" y="120650"/>
                    <a:pt x="25400" y="100330"/>
                  </a:cubicBezTo>
                  <a:cubicBezTo>
                    <a:pt x="10160" y="92710"/>
                    <a:pt x="0" y="81280"/>
                    <a:pt x="0" y="73660"/>
                  </a:cubicBezTo>
                  <a:cubicBezTo>
                    <a:pt x="1270" y="64770"/>
                    <a:pt x="20320" y="49530"/>
                    <a:pt x="27940" y="49530"/>
                  </a:cubicBezTo>
                  <a:cubicBezTo>
                    <a:pt x="35560" y="48260"/>
                    <a:pt x="45720" y="55880"/>
                    <a:pt x="48260" y="62230"/>
                  </a:cubicBezTo>
                  <a:cubicBezTo>
                    <a:pt x="50800" y="69850"/>
                    <a:pt x="48260" y="86360"/>
                    <a:pt x="43180" y="92710"/>
                  </a:cubicBezTo>
                  <a:cubicBezTo>
                    <a:pt x="38100" y="97790"/>
                    <a:pt x="26670" y="101600"/>
                    <a:pt x="20320" y="99060"/>
                  </a:cubicBezTo>
                  <a:cubicBezTo>
                    <a:pt x="12700" y="96520"/>
                    <a:pt x="0" y="83820"/>
                    <a:pt x="0" y="76200"/>
                  </a:cubicBezTo>
                  <a:cubicBezTo>
                    <a:pt x="1270" y="67310"/>
                    <a:pt x="10160" y="55880"/>
                    <a:pt x="25400" y="49530"/>
                  </a:cubicBezTo>
                  <a:cubicBezTo>
                    <a:pt x="73660" y="27940"/>
                    <a:pt x="308610" y="39370"/>
                    <a:pt x="367030" y="48260"/>
                  </a:cubicBezTo>
                  <a:cubicBezTo>
                    <a:pt x="388620" y="50800"/>
                    <a:pt x="405130" y="52070"/>
                    <a:pt x="410210" y="60960"/>
                  </a:cubicBezTo>
                  <a:cubicBezTo>
                    <a:pt x="414020" y="66040"/>
                    <a:pt x="412750" y="77470"/>
                    <a:pt x="408940" y="83820"/>
                  </a:cubicBezTo>
                  <a:cubicBezTo>
                    <a:pt x="405130" y="90170"/>
                    <a:pt x="396240" y="95250"/>
                    <a:pt x="388620" y="96520"/>
                  </a:cubicBezTo>
                  <a:cubicBezTo>
                    <a:pt x="377190" y="96520"/>
                    <a:pt x="369570" y="82550"/>
                    <a:pt x="350520" y="77470"/>
                  </a:cubicBezTo>
                  <a:cubicBezTo>
                    <a:pt x="303530" y="67310"/>
                    <a:pt x="134620" y="93980"/>
                    <a:pt x="99060" y="78740"/>
                  </a:cubicBezTo>
                  <a:cubicBezTo>
                    <a:pt x="87630" y="72390"/>
                    <a:pt x="80010" y="64770"/>
                    <a:pt x="80010" y="57150"/>
                  </a:cubicBezTo>
                  <a:cubicBezTo>
                    <a:pt x="80010" y="48260"/>
                    <a:pt x="85090" y="36830"/>
                    <a:pt x="99060" y="29210"/>
                  </a:cubicBezTo>
                  <a:cubicBezTo>
                    <a:pt x="154940" y="0"/>
                    <a:pt x="567690" y="0"/>
                    <a:pt x="629920" y="27940"/>
                  </a:cubicBezTo>
                  <a:cubicBezTo>
                    <a:pt x="646430" y="35560"/>
                    <a:pt x="655320" y="48260"/>
                    <a:pt x="654050" y="57150"/>
                  </a:cubicBezTo>
                  <a:cubicBezTo>
                    <a:pt x="654050" y="64770"/>
                    <a:pt x="629920" y="78740"/>
                    <a:pt x="629920" y="78740"/>
                  </a:cubicBezTo>
                </a:path>
              </a:pathLst>
            </a:custGeom>
            <a:solidFill>
              <a:srgbClr val="F2F4F5"/>
            </a:solidFill>
            <a:ln cap="sq">
              <a:noFill/>
              <a:prstDash val="solid"/>
              <a:miter/>
            </a:ln>
          </p:spPr>
        </p:sp>
      </p:grpSp>
      <p:grpSp>
        <p:nvGrpSpPr>
          <p:cNvPr name="Group 12" id="12"/>
          <p:cNvGrpSpPr/>
          <p:nvPr/>
        </p:nvGrpSpPr>
        <p:grpSpPr>
          <a:xfrm rot="0">
            <a:off x="7143750" y="4172903"/>
            <a:ext cx="1117282" cy="255270"/>
            <a:chOff x="0" y="0"/>
            <a:chExt cx="1489710" cy="340360"/>
          </a:xfrm>
        </p:grpSpPr>
        <p:sp>
          <p:nvSpPr>
            <p:cNvPr name="Freeform 13" id="13"/>
            <p:cNvSpPr/>
            <p:nvPr/>
          </p:nvSpPr>
          <p:spPr>
            <a:xfrm flipH="false" flipV="false" rot="0">
              <a:off x="50800" y="50800"/>
              <a:ext cx="1388110" cy="252730"/>
            </a:xfrm>
            <a:custGeom>
              <a:avLst/>
              <a:gdLst/>
              <a:ahLst/>
              <a:cxnLst/>
              <a:rect r="r" b="b" t="t" l="l"/>
              <a:pathLst>
                <a:path h="252730" w="1388110">
                  <a:moveTo>
                    <a:pt x="1150620" y="13970"/>
                  </a:moveTo>
                  <a:cubicBezTo>
                    <a:pt x="1174750" y="90170"/>
                    <a:pt x="1162050" y="125730"/>
                    <a:pt x="1169670" y="147320"/>
                  </a:cubicBezTo>
                  <a:cubicBezTo>
                    <a:pt x="1177290" y="165100"/>
                    <a:pt x="1192530" y="186690"/>
                    <a:pt x="1206500" y="189230"/>
                  </a:cubicBezTo>
                  <a:cubicBezTo>
                    <a:pt x="1217930" y="190500"/>
                    <a:pt x="1243330" y="172720"/>
                    <a:pt x="1243330" y="167640"/>
                  </a:cubicBezTo>
                  <a:cubicBezTo>
                    <a:pt x="1243330" y="163830"/>
                    <a:pt x="1220470" y="165100"/>
                    <a:pt x="1216660" y="158750"/>
                  </a:cubicBezTo>
                  <a:cubicBezTo>
                    <a:pt x="1211580" y="152400"/>
                    <a:pt x="1211580" y="135890"/>
                    <a:pt x="1216660" y="129540"/>
                  </a:cubicBezTo>
                  <a:cubicBezTo>
                    <a:pt x="1221740" y="123190"/>
                    <a:pt x="1240790" y="119380"/>
                    <a:pt x="1249680" y="121920"/>
                  </a:cubicBezTo>
                  <a:cubicBezTo>
                    <a:pt x="1258570" y="125730"/>
                    <a:pt x="1259840" y="144780"/>
                    <a:pt x="1268730" y="148590"/>
                  </a:cubicBezTo>
                  <a:cubicBezTo>
                    <a:pt x="1277620" y="152400"/>
                    <a:pt x="1301750" y="143510"/>
                    <a:pt x="1303020" y="144780"/>
                  </a:cubicBezTo>
                  <a:cubicBezTo>
                    <a:pt x="1303020" y="147320"/>
                    <a:pt x="1287780" y="154940"/>
                    <a:pt x="1272540" y="157480"/>
                  </a:cubicBezTo>
                  <a:cubicBezTo>
                    <a:pt x="1228090" y="166370"/>
                    <a:pt x="1040130" y="171450"/>
                    <a:pt x="998220" y="154940"/>
                  </a:cubicBezTo>
                  <a:cubicBezTo>
                    <a:pt x="984250" y="149860"/>
                    <a:pt x="974090" y="140970"/>
                    <a:pt x="972820" y="133350"/>
                  </a:cubicBezTo>
                  <a:cubicBezTo>
                    <a:pt x="972820" y="124460"/>
                    <a:pt x="988060" y="106680"/>
                    <a:pt x="998220" y="104140"/>
                  </a:cubicBezTo>
                  <a:cubicBezTo>
                    <a:pt x="1008380" y="102870"/>
                    <a:pt x="1017270" y="119380"/>
                    <a:pt x="1029970" y="121920"/>
                  </a:cubicBezTo>
                  <a:cubicBezTo>
                    <a:pt x="1045210" y="127000"/>
                    <a:pt x="1060450" y="124460"/>
                    <a:pt x="1084580" y="124460"/>
                  </a:cubicBezTo>
                  <a:cubicBezTo>
                    <a:pt x="1134110" y="125730"/>
                    <a:pt x="1266190" y="133350"/>
                    <a:pt x="1315720" y="125730"/>
                  </a:cubicBezTo>
                  <a:cubicBezTo>
                    <a:pt x="1339850" y="121920"/>
                    <a:pt x="1355090" y="105410"/>
                    <a:pt x="1367790" y="109220"/>
                  </a:cubicBezTo>
                  <a:cubicBezTo>
                    <a:pt x="1376680" y="111760"/>
                    <a:pt x="1385570" y="123190"/>
                    <a:pt x="1386840" y="130810"/>
                  </a:cubicBezTo>
                  <a:cubicBezTo>
                    <a:pt x="1388110" y="138430"/>
                    <a:pt x="1385570" y="148590"/>
                    <a:pt x="1372870" y="156210"/>
                  </a:cubicBezTo>
                  <a:cubicBezTo>
                    <a:pt x="1303020" y="199390"/>
                    <a:pt x="591820" y="151130"/>
                    <a:pt x="411480" y="175260"/>
                  </a:cubicBezTo>
                  <a:cubicBezTo>
                    <a:pt x="339090" y="185420"/>
                    <a:pt x="317500" y="203200"/>
                    <a:pt x="261620" y="213360"/>
                  </a:cubicBezTo>
                  <a:cubicBezTo>
                    <a:pt x="191770" y="226060"/>
                    <a:pt x="63500" y="252730"/>
                    <a:pt x="25400" y="238760"/>
                  </a:cubicBezTo>
                  <a:cubicBezTo>
                    <a:pt x="10160" y="233680"/>
                    <a:pt x="0" y="220980"/>
                    <a:pt x="0" y="212090"/>
                  </a:cubicBezTo>
                  <a:cubicBezTo>
                    <a:pt x="0" y="203200"/>
                    <a:pt x="19050" y="187960"/>
                    <a:pt x="27940" y="187960"/>
                  </a:cubicBezTo>
                  <a:cubicBezTo>
                    <a:pt x="34290" y="186690"/>
                    <a:pt x="44450" y="194310"/>
                    <a:pt x="46990" y="200660"/>
                  </a:cubicBezTo>
                  <a:cubicBezTo>
                    <a:pt x="50800" y="208280"/>
                    <a:pt x="48260" y="224790"/>
                    <a:pt x="43180" y="231140"/>
                  </a:cubicBezTo>
                  <a:cubicBezTo>
                    <a:pt x="38100" y="236220"/>
                    <a:pt x="26670" y="238760"/>
                    <a:pt x="20320" y="237490"/>
                  </a:cubicBezTo>
                  <a:cubicBezTo>
                    <a:pt x="12700" y="236220"/>
                    <a:pt x="3810" y="229870"/>
                    <a:pt x="1270" y="223520"/>
                  </a:cubicBezTo>
                  <a:cubicBezTo>
                    <a:pt x="0" y="214630"/>
                    <a:pt x="3810" y="198120"/>
                    <a:pt x="16510" y="189230"/>
                  </a:cubicBezTo>
                  <a:cubicBezTo>
                    <a:pt x="49530" y="165100"/>
                    <a:pt x="207010" y="175260"/>
                    <a:pt x="278130" y="161290"/>
                  </a:cubicBezTo>
                  <a:cubicBezTo>
                    <a:pt x="328930" y="151130"/>
                    <a:pt x="342900" y="135890"/>
                    <a:pt x="406400" y="125730"/>
                  </a:cubicBezTo>
                  <a:cubicBezTo>
                    <a:pt x="570230" y="101600"/>
                    <a:pt x="1188720" y="102870"/>
                    <a:pt x="1310640" y="105410"/>
                  </a:cubicBezTo>
                  <a:cubicBezTo>
                    <a:pt x="1341120" y="105410"/>
                    <a:pt x="1355090" y="102870"/>
                    <a:pt x="1367790" y="109220"/>
                  </a:cubicBezTo>
                  <a:cubicBezTo>
                    <a:pt x="1377950" y="113030"/>
                    <a:pt x="1385570" y="123190"/>
                    <a:pt x="1386840" y="130810"/>
                  </a:cubicBezTo>
                  <a:cubicBezTo>
                    <a:pt x="1388110" y="138430"/>
                    <a:pt x="1381760" y="149860"/>
                    <a:pt x="1372870" y="156210"/>
                  </a:cubicBezTo>
                  <a:cubicBezTo>
                    <a:pt x="1361440" y="166370"/>
                    <a:pt x="1343660" y="171450"/>
                    <a:pt x="1318260" y="175260"/>
                  </a:cubicBezTo>
                  <a:cubicBezTo>
                    <a:pt x="1258570" y="185420"/>
                    <a:pt x="1078230" y="184150"/>
                    <a:pt x="1024890" y="171450"/>
                  </a:cubicBezTo>
                  <a:cubicBezTo>
                    <a:pt x="1003300" y="166370"/>
                    <a:pt x="989330" y="158750"/>
                    <a:pt x="981710" y="148590"/>
                  </a:cubicBezTo>
                  <a:cubicBezTo>
                    <a:pt x="975360" y="140970"/>
                    <a:pt x="971550" y="128270"/>
                    <a:pt x="974090" y="120650"/>
                  </a:cubicBezTo>
                  <a:cubicBezTo>
                    <a:pt x="977900" y="113030"/>
                    <a:pt x="984250" y="107950"/>
                    <a:pt x="998220" y="104140"/>
                  </a:cubicBezTo>
                  <a:cubicBezTo>
                    <a:pt x="1042670" y="91440"/>
                    <a:pt x="1270000" y="97790"/>
                    <a:pt x="1316990" y="111760"/>
                  </a:cubicBezTo>
                  <a:cubicBezTo>
                    <a:pt x="1330960" y="116840"/>
                    <a:pt x="1336040" y="120650"/>
                    <a:pt x="1342390" y="128270"/>
                  </a:cubicBezTo>
                  <a:cubicBezTo>
                    <a:pt x="1347470" y="137160"/>
                    <a:pt x="1353820" y="149860"/>
                    <a:pt x="1351280" y="160020"/>
                  </a:cubicBezTo>
                  <a:cubicBezTo>
                    <a:pt x="1350010" y="171450"/>
                    <a:pt x="1341120" y="186690"/>
                    <a:pt x="1329690" y="191770"/>
                  </a:cubicBezTo>
                  <a:cubicBezTo>
                    <a:pt x="1313180" y="200660"/>
                    <a:pt x="1273810" y="198120"/>
                    <a:pt x="1254760" y="190500"/>
                  </a:cubicBezTo>
                  <a:cubicBezTo>
                    <a:pt x="1238250" y="184150"/>
                    <a:pt x="1221740" y="170180"/>
                    <a:pt x="1216660" y="158750"/>
                  </a:cubicBezTo>
                  <a:cubicBezTo>
                    <a:pt x="1211580" y="149860"/>
                    <a:pt x="1212850" y="135890"/>
                    <a:pt x="1216660" y="129540"/>
                  </a:cubicBezTo>
                  <a:cubicBezTo>
                    <a:pt x="1220470" y="124460"/>
                    <a:pt x="1229360" y="119380"/>
                    <a:pt x="1236980" y="119380"/>
                  </a:cubicBezTo>
                  <a:cubicBezTo>
                    <a:pt x="1249680" y="118110"/>
                    <a:pt x="1271270" y="123190"/>
                    <a:pt x="1280160" y="132080"/>
                  </a:cubicBezTo>
                  <a:cubicBezTo>
                    <a:pt x="1289050" y="139700"/>
                    <a:pt x="1294130" y="154940"/>
                    <a:pt x="1292860" y="167640"/>
                  </a:cubicBezTo>
                  <a:cubicBezTo>
                    <a:pt x="1290320" y="186690"/>
                    <a:pt x="1266190" y="223520"/>
                    <a:pt x="1247140" y="232410"/>
                  </a:cubicBezTo>
                  <a:cubicBezTo>
                    <a:pt x="1230630" y="241300"/>
                    <a:pt x="1209040" y="240030"/>
                    <a:pt x="1191260" y="232410"/>
                  </a:cubicBezTo>
                  <a:cubicBezTo>
                    <a:pt x="1168400" y="222250"/>
                    <a:pt x="1141730" y="194310"/>
                    <a:pt x="1127760" y="163830"/>
                  </a:cubicBezTo>
                  <a:cubicBezTo>
                    <a:pt x="1108710" y="127000"/>
                    <a:pt x="1094740" y="44450"/>
                    <a:pt x="1103630" y="19050"/>
                  </a:cubicBezTo>
                  <a:cubicBezTo>
                    <a:pt x="1107440" y="8890"/>
                    <a:pt x="1117600" y="1270"/>
                    <a:pt x="1125220" y="0"/>
                  </a:cubicBezTo>
                  <a:cubicBezTo>
                    <a:pt x="1134110" y="0"/>
                    <a:pt x="1150620" y="13970"/>
                    <a:pt x="1150620" y="13970"/>
                  </a:cubicBezTo>
                </a:path>
              </a:pathLst>
            </a:custGeom>
            <a:solidFill>
              <a:srgbClr val="F2F4F5"/>
            </a:solidFill>
            <a:ln cap="sq">
              <a:noFill/>
              <a:prstDash val="solid"/>
              <a:miter/>
            </a:ln>
          </p:spPr>
        </p:sp>
      </p:grpSp>
      <p:sp>
        <p:nvSpPr>
          <p:cNvPr name="Freeform 14" id="14"/>
          <p:cNvSpPr/>
          <p:nvPr/>
        </p:nvSpPr>
        <p:spPr>
          <a:xfrm flipH="false" flipV="false" rot="0">
            <a:off x="4190178" y="2159071"/>
            <a:ext cx="9907644" cy="5647357"/>
          </a:xfrm>
          <a:custGeom>
            <a:avLst/>
            <a:gdLst/>
            <a:ahLst/>
            <a:cxnLst/>
            <a:rect r="r" b="b" t="t" l="l"/>
            <a:pathLst>
              <a:path h="5647357" w="9907644">
                <a:moveTo>
                  <a:pt x="0" y="0"/>
                </a:moveTo>
                <a:lnTo>
                  <a:pt x="9907644" y="0"/>
                </a:lnTo>
                <a:lnTo>
                  <a:pt x="9907644" y="5647357"/>
                </a:lnTo>
                <a:lnTo>
                  <a:pt x="0" y="5647357"/>
                </a:lnTo>
                <a:lnTo>
                  <a:pt x="0" y="0"/>
                </a:lnTo>
                <a:close/>
              </a:path>
            </a:pathLst>
          </a:custGeom>
          <a:blipFill>
            <a:blip r:embed="rId2"/>
            <a:stretch>
              <a:fillRect l="0" t="0" r="0" b="0"/>
            </a:stretch>
          </a:blipFill>
        </p:spPr>
      </p:sp>
      <p:grpSp>
        <p:nvGrpSpPr>
          <p:cNvPr name="Group 15" id="15"/>
          <p:cNvGrpSpPr/>
          <p:nvPr/>
        </p:nvGrpSpPr>
        <p:grpSpPr>
          <a:xfrm rot="0">
            <a:off x="7132320" y="3866197"/>
            <a:ext cx="562928" cy="514350"/>
            <a:chOff x="0" y="0"/>
            <a:chExt cx="750570" cy="685800"/>
          </a:xfrm>
        </p:grpSpPr>
        <p:sp>
          <p:nvSpPr>
            <p:cNvPr name="Freeform 16" id="16"/>
            <p:cNvSpPr/>
            <p:nvPr/>
          </p:nvSpPr>
          <p:spPr>
            <a:xfrm flipH="false" flipV="false" rot="0">
              <a:off x="44450" y="46990"/>
              <a:ext cx="655320" cy="590550"/>
            </a:xfrm>
            <a:custGeom>
              <a:avLst/>
              <a:gdLst/>
              <a:ahLst/>
              <a:cxnLst/>
              <a:rect r="r" b="b" t="t" l="l"/>
              <a:pathLst>
                <a:path h="590550" w="655320">
                  <a:moveTo>
                    <a:pt x="44450" y="3810"/>
                  </a:moveTo>
                  <a:cubicBezTo>
                    <a:pt x="289560" y="240030"/>
                    <a:pt x="448310" y="342900"/>
                    <a:pt x="529590" y="417830"/>
                  </a:cubicBezTo>
                  <a:cubicBezTo>
                    <a:pt x="582930" y="467360"/>
                    <a:pt x="643890" y="521970"/>
                    <a:pt x="652780" y="552450"/>
                  </a:cubicBezTo>
                  <a:cubicBezTo>
                    <a:pt x="655320" y="565150"/>
                    <a:pt x="651510" y="576580"/>
                    <a:pt x="646430" y="582930"/>
                  </a:cubicBezTo>
                  <a:cubicBezTo>
                    <a:pt x="641350" y="588010"/>
                    <a:pt x="629920" y="590550"/>
                    <a:pt x="623570" y="588010"/>
                  </a:cubicBezTo>
                  <a:cubicBezTo>
                    <a:pt x="615950" y="585470"/>
                    <a:pt x="604520" y="571500"/>
                    <a:pt x="604520" y="563880"/>
                  </a:cubicBezTo>
                  <a:cubicBezTo>
                    <a:pt x="603250" y="556260"/>
                    <a:pt x="609600" y="546100"/>
                    <a:pt x="614680" y="542290"/>
                  </a:cubicBezTo>
                  <a:cubicBezTo>
                    <a:pt x="621030" y="538480"/>
                    <a:pt x="632460" y="537210"/>
                    <a:pt x="638810" y="539750"/>
                  </a:cubicBezTo>
                  <a:cubicBezTo>
                    <a:pt x="645160" y="543560"/>
                    <a:pt x="655320" y="557530"/>
                    <a:pt x="655320" y="565150"/>
                  </a:cubicBezTo>
                  <a:cubicBezTo>
                    <a:pt x="654050" y="572770"/>
                    <a:pt x="647700" y="582930"/>
                    <a:pt x="641350" y="585470"/>
                  </a:cubicBezTo>
                  <a:cubicBezTo>
                    <a:pt x="633730" y="589280"/>
                    <a:pt x="623570" y="588010"/>
                    <a:pt x="610870" y="581660"/>
                  </a:cubicBezTo>
                  <a:cubicBezTo>
                    <a:pt x="584200" y="566420"/>
                    <a:pt x="549910" y="505460"/>
                    <a:pt x="500380" y="458470"/>
                  </a:cubicBezTo>
                  <a:cubicBezTo>
                    <a:pt x="421640" y="384810"/>
                    <a:pt x="255270" y="276860"/>
                    <a:pt x="165100" y="198120"/>
                  </a:cubicBezTo>
                  <a:cubicBezTo>
                    <a:pt x="101600" y="140970"/>
                    <a:pt x="24130" y="76200"/>
                    <a:pt x="7620" y="40640"/>
                  </a:cubicBezTo>
                  <a:cubicBezTo>
                    <a:pt x="1270" y="26670"/>
                    <a:pt x="0" y="12700"/>
                    <a:pt x="6350" y="6350"/>
                  </a:cubicBezTo>
                  <a:cubicBezTo>
                    <a:pt x="11430" y="0"/>
                    <a:pt x="44450" y="3810"/>
                    <a:pt x="44450" y="3810"/>
                  </a:cubicBezTo>
                </a:path>
              </a:pathLst>
            </a:custGeom>
            <a:solidFill>
              <a:srgbClr val="0571D3"/>
            </a:solidFill>
            <a:ln cap="sq">
              <a:noFill/>
              <a:prstDash val="solid"/>
              <a:miter/>
            </a:ln>
          </p:spPr>
        </p:sp>
      </p:grpSp>
      <p:grpSp>
        <p:nvGrpSpPr>
          <p:cNvPr name="Group 17" id="17"/>
          <p:cNvGrpSpPr/>
          <p:nvPr/>
        </p:nvGrpSpPr>
        <p:grpSpPr>
          <a:xfrm rot="0">
            <a:off x="7565707" y="4127183"/>
            <a:ext cx="354330" cy="472440"/>
            <a:chOff x="0" y="0"/>
            <a:chExt cx="472440" cy="629920"/>
          </a:xfrm>
        </p:grpSpPr>
        <p:sp>
          <p:nvSpPr>
            <p:cNvPr name="Freeform 18" id="18"/>
            <p:cNvSpPr/>
            <p:nvPr/>
          </p:nvSpPr>
          <p:spPr>
            <a:xfrm flipH="false" flipV="false" rot="0">
              <a:off x="48260" y="48260"/>
              <a:ext cx="386080" cy="542290"/>
            </a:xfrm>
            <a:custGeom>
              <a:avLst/>
              <a:gdLst/>
              <a:ahLst/>
              <a:cxnLst/>
              <a:rect r="r" b="b" t="t" l="l"/>
              <a:pathLst>
                <a:path h="542290" w="386080">
                  <a:moveTo>
                    <a:pt x="91440" y="15240"/>
                  </a:moveTo>
                  <a:cubicBezTo>
                    <a:pt x="281940" y="322580"/>
                    <a:pt x="300990" y="331470"/>
                    <a:pt x="318770" y="359410"/>
                  </a:cubicBezTo>
                  <a:cubicBezTo>
                    <a:pt x="340360" y="392430"/>
                    <a:pt x="386080" y="455930"/>
                    <a:pt x="373380" y="482600"/>
                  </a:cubicBezTo>
                  <a:cubicBezTo>
                    <a:pt x="360680" y="511810"/>
                    <a:pt x="292100" y="518160"/>
                    <a:pt x="242570" y="525780"/>
                  </a:cubicBezTo>
                  <a:cubicBezTo>
                    <a:pt x="180340" y="537210"/>
                    <a:pt x="62230" y="542290"/>
                    <a:pt x="26670" y="530860"/>
                  </a:cubicBezTo>
                  <a:cubicBezTo>
                    <a:pt x="13970" y="527050"/>
                    <a:pt x="3810" y="520700"/>
                    <a:pt x="2540" y="511810"/>
                  </a:cubicBezTo>
                  <a:cubicBezTo>
                    <a:pt x="1270" y="504190"/>
                    <a:pt x="13970" y="483870"/>
                    <a:pt x="21590" y="481330"/>
                  </a:cubicBezTo>
                  <a:cubicBezTo>
                    <a:pt x="27940" y="478790"/>
                    <a:pt x="39370" y="481330"/>
                    <a:pt x="44450" y="487680"/>
                  </a:cubicBezTo>
                  <a:cubicBezTo>
                    <a:pt x="49530" y="492760"/>
                    <a:pt x="52070" y="510540"/>
                    <a:pt x="49530" y="516890"/>
                  </a:cubicBezTo>
                  <a:cubicBezTo>
                    <a:pt x="46990" y="524510"/>
                    <a:pt x="36830" y="530860"/>
                    <a:pt x="29210" y="530860"/>
                  </a:cubicBezTo>
                  <a:cubicBezTo>
                    <a:pt x="21590" y="530860"/>
                    <a:pt x="7620" y="521970"/>
                    <a:pt x="3810" y="515620"/>
                  </a:cubicBezTo>
                  <a:cubicBezTo>
                    <a:pt x="0" y="509270"/>
                    <a:pt x="2540" y="496570"/>
                    <a:pt x="6350" y="491490"/>
                  </a:cubicBezTo>
                  <a:cubicBezTo>
                    <a:pt x="10160" y="485140"/>
                    <a:pt x="15240" y="482600"/>
                    <a:pt x="26670" y="480060"/>
                  </a:cubicBezTo>
                  <a:cubicBezTo>
                    <a:pt x="68580" y="468630"/>
                    <a:pt x="308610" y="519430"/>
                    <a:pt x="331470" y="473710"/>
                  </a:cubicBezTo>
                  <a:cubicBezTo>
                    <a:pt x="359410" y="419100"/>
                    <a:pt x="139700" y="213360"/>
                    <a:pt x="91440" y="130810"/>
                  </a:cubicBezTo>
                  <a:cubicBezTo>
                    <a:pt x="67310" y="87630"/>
                    <a:pt x="40640" y="48260"/>
                    <a:pt x="43180" y="26670"/>
                  </a:cubicBezTo>
                  <a:cubicBezTo>
                    <a:pt x="44450" y="15240"/>
                    <a:pt x="52070" y="5080"/>
                    <a:pt x="59690" y="2540"/>
                  </a:cubicBezTo>
                  <a:cubicBezTo>
                    <a:pt x="68580" y="0"/>
                    <a:pt x="91440" y="15240"/>
                    <a:pt x="91440" y="15240"/>
                  </a:cubicBezTo>
                </a:path>
              </a:pathLst>
            </a:custGeom>
            <a:solidFill>
              <a:srgbClr val="0571D3"/>
            </a:solidFill>
            <a:ln cap="sq">
              <a:noFill/>
              <a:prstDash val="solid"/>
              <a:miter/>
            </a:ln>
          </p:spPr>
        </p:sp>
      </p:grpSp>
      <p:grpSp>
        <p:nvGrpSpPr>
          <p:cNvPr name="Group 19" id="19"/>
          <p:cNvGrpSpPr/>
          <p:nvPr/>
        </p:nvGrpSpPr>
        <p:grpSpPr>
          <a:xfrm rot="0">
            <a:off x="9894570" y="4128135"/>
            <a:ext cx="684848" cy="530543"/>
            <a:chOff x="0" y="0"/>
            <a:chExt cx="913130" cy="707390"/>
          </a:xfrm>
        </p:grpSpPr>
        <p:sp>
          <p:nvSpPr>
            <p:cNvPr name="Freeform 20" id="20"/>
            <p:cNvSpPr/>
            <p:nvPr/>
          </p:nvSpPr>
          <p:spPr>
            <a:xfrm flipH="false" flipV="false" rot="0">
              <a:off x="45720" y="48260"/>
              <a:ext cx="821690" cy="612140"/>
            </a:xfrm>
            <a:custGeom>
              <a:avLst/>
              <a:gdLst/>
              <a:ahLst/>
              <a:cxnLst/>
              <a:rect r="r" b="b" t="t" l="l"/>
              <a:pathLst>
                <a:path h="612140" w="821690">
                  <a:moveTo>
                    <a:pt x="812800" y="44450"/>
                  </a:moveTo>
                  <a:cubicBezTo>
                    <a:pt x="407670" y="369570"/>
                    <a:pt x="232410" y="463550"/>
                    <a:pt x="147320" y="524510"/>
                  </a:cubicBezTo>
                  <a:cubicBezTo>
                    <a:pt x="99060" y="558800"/>
                    <a:pt x="66040" y="600710"/>
                    <a:pt x="39370" y="608330"/>
                  </a:cubicBezTo>
                  <a:cubicBezTo>
                    <a:pt x="27940" y="612140"/>
                    <a:pt x="15240" y="612140"/>
                    <a:pt x="8890" y="607060"/>
                  </a:cubicBezTo>
                  <a:cubicBezTo>
                    <a:pt x="2540" y="600710"/>
                    <a:pt x="1270" y="576580"/>
                    <a:pt x="7620" y="570230"/>
                  </a:cubicBezTo>
                  <a:cubicBezTo>
                    <a:pt x="12700" y="563880"/>
                    <a:pt x="38100" y="563880"/>
                    <a:pt x="44450" y="570230"/>
                  </a:cubicBezTo>
                  <a:cubicBezTo>
                    <a:pt x="49530" y="576580"/>
                    <a:pt x="48260" y="601980"/>
                    <a:pt x="41910" y="607060"/>
                  </a:cubicBezTo>
                  <a:cubicBezTo>
                    <a:pt x="35560" y="612140"/>
                    <a:pt x="10160" y="609600"/>
                    <a:pt x="5080" y="603250"/>
                  </a:cubicBezTo>
                  <a:cubicBezTo>
                    <a:pt x="0" y="596900"/>
                    <a:pt x="3810" y="579120"/>
                    <a:pt x="11430" y="566420"/>
                  </a:cubicBezTo>
                  <a:cubicBezTo>
                    <a:pt x="26670" y="541020"/>
                    <a:pt x="74930" y="514350"/>
                    <a:pt x="124460" y="480060"/>
                  </a:cubicBezTo>
                  <a:cubicBezTo>
                    <a:pt x="210820" y="419100"/>
                    <a:pt x="378460" y="328930"/>
                    <a:pt x="491490" y="246380"/>
                  </a:cubicBezTo>
                  <a:cubicBezTo>
                    <a:pt x="596900" y="168910"/>
                    <a:pt x="732790" y="15240"/>
                    <a:pt x="783590" y="2540"/>
                  </a:cubicBezTo>
                  <a:cubicBezTo>
                    <a:pt x="798830" y="0"/>
                    <a:pt x="811530" y="3810"/>
                    <a:pt x="816610" y="11430"/>
                  </a:cubicBezTo>
                  <a:cubicBezTo>
                    <a:pt x="821690" y="17780"/>
                    <a:pt x="812800" y="44450"/>
                    <a:pt x="812800" y="44450"/>
                  </a:cubicBezTo>
                </a:path>
              </a:pathLst>
            </a:custGeom>
            <a:solidFill>
              <a:srgbClr val="0571D3"/>
            </a:solidFill>
            <a:ln cap="sq">
              <a:noFill/>
              <a:prstDash val="solid"/>
              <a:miter/>
            </a:ln>
          </p:spPr>
        </p:sp>
      </p:grpSp>
      <p:grpSp>
        <p:nvGrpSpPr>
          <p:cNvPr name="Group 21" id="21"/>
          <p:cNvGrpSpPr/>
          <p:nvPr/>
        </p:nvGrpSpPr>
        <p:grpSpPr>
          <a:xfrm rot="0">
            <a:off x="9812655" y="4391978"/>
            <a:ext cx="364808" cy="348615"/>
            <a:chOff x="0" y="0"/>
            <a:chExt cx="486410" cy="464820"/>
          </a:xfrm>
        </p:grpSpPr>
        <p:sp>
          <p:nvSpPr>
            <p:cNvPr name="Freeform 22" id="22"/>
            <p:cNvSpPr/>
            <p:nvPr/>
          </p:nvSpPr>
          <p:spPr>
            <a:xfrm flipH="false" flipV="false" rot="0">
              <a:off x="38100" y="49530"/>
              <a:ext cx="397510" cy="378460"/>
            </a:xfrm>
            <a:custGeom>
              <a:avLst/>
              <a:gdLst/>
              <a:ahLst/>
              <a:cxnLst/>
              <a:rect r="r" b="b" t="t" l="l"/>
              <a:pathLst>
                <a:path h="378460" w="397510">
                  <a:moveTo>
                    <a:pt x="63500" y="26670"/>
                  </a:moveTo>
                  <a:cubicBezTo>
                    <a:pt x="73660" y="257810"/>
                    <a:pt x="92710" y="278130"/>
                    <a:pt x="114300" y="292100"/>
                  </a:cubicBezTo>
                  <a:cubicBezTo>
                    <a:pt x="135890" y="304800"/>
                    <a:pt x="161290" y="307340"/>
                    <a:pt x="193040" y="311150"/>
                  </a:cubicBezTo>
                  <a:cubicBezTo>
                    <a:pt x="241300" y="317500"/>
                    <a:pt x="351790" y="297180"/>
                    <a:pt x="379730" y="314960"/>
                  </a:cubicBezTo>
                  <a:cubicBezTo>
                    <a:pt x="391160" y="322580"/>
                    <a:pt x="397510" y="339090"/>
                    <a:pt x="394970" y="347980"/>
                  </a:cubicBezTo>
                  <a:cubicBezTo>
                    <a:pt x="392430" y="355600"/>
                    <a:pt x="377190" y="364490"/>
                    <a:pt x="368300" y="363220"/>
                  </a:cubicBezTo>
                  <a:cubicBezTo>
                    <a:pt x="360680" y="363220"/>
                    <a:pt x="347980" y="350520"/>
                    <a:pt x="346710" y="342900"/>
                  </a:cubicBezTo>
                  <a:cubicBezTo>
                    <a:pt x="344170" y="335280"/>
                    <a:pt x="347980" y="325120"/>
                    <a:pt x="354330" y="320040"/>
                  </a:cubicBezTo>
                  <a:cubicBezTo>
                    <a:pt x="360680" y="314960"/>
                    <a:pt x="377190" y="313690"/>
                    <a:pt x="384810" y="316230"/>
                  </a:cubicBezTo>
                  <a:cubicBezTo>
                    <a:pt x="391160" y="320040"/>
                    <a:pt x="397510" y="330200"/>
                    <a:pt x="396240" y="337820"/>
                  </a:cubicBezTo>
                  <a:cubicBezTo>
                    <a:pt x="396240" y="345440"/>
                    <a:pt x="386080" y="358140"/>
                    <a:pt x="370840" y="364490"/>
                  </a:cubicBezTo>
                  <a:cubicBezTo>
                    <a:pt x="336550" y="378460"/>
                    <a:pt x="210820" y="368300"/>
                    <a:pt x="162560" y="359410"/>
                  </a:cubicBezTo>
                  <a:cubicBezTo>
                    <a:pt x="134620" y="353060"/>
                    <a:pt x="119380" y="346710"/>
                    <a:pt x="100330" y="336550"/>
                  </a:cubicBezTo>
                  <a:cubicBezTo>
                    <a:pt x="81280" y="325120"/>
                    <a:pt x="62230" y="312420"/>
                    <a:pt x="48260" y="295910"/>
                  </a:cubicBezTo>
                  <a:cubicBezTo>
                    <a:pt x="33020" y="278130"/>
                    <a:pt x="20320" y="259080"/>
                    <a:pt x="12700" y="231140"/>
                  </a:cubicBezTo>
                  <a:cubicBezTo>
                    <a:pt x="1270" y="182880"/>
                    <a:pt x="0" y="60960"/>
                    <a:pt x="12700" y="26670"/>
                  </a:cubicBezTo>
                  <a:cubicBezTo>
                    <a:pt x="17780" y="12700"/>
                    <a:pt x="26670" y="1270"/>
                    <a:pt x="35560" y="1270"/>
                  </a:cubicBezTo>
                  <a:cubicBezTo>
                    <a:pt x="44450" y="0"/>
                    <a:pt x="63500" y="26670"/>
                    <a:pt x="63500" y="26670"/>
                  </a:cubicBezTo>
                </a:path>
              </a:pathLst>
            </a:custGeom>
            <a:solidFill>
              <a:srgbClr val="0571D3"/>
            </a:solidFill>
            <a:ln cap="sq">
              <a:noFill/>
              <a:prstDash val="solid"/>
              <a:miter/>
            </a:ln>
          </p:spPr>
        </p:sp>
      </p:grpSp>
      <p:grpSp>
        <p:nvGrpSpPr>
          <p:cNvPr name="Group 23" id="23"/>
          <p:cNvGrpSpPr/>
          <p:nvPr/>
        </p:nvGrpSpPr>
        <p:grpSpPr>
          <a:xfrm rot="0">
            <a:off x="8876348" y="7544753"/>
            <a:ext cx="161925" cy="598170"/>
            <a:chOff x="0" y="0"/>
            <a:chExt cx="215900" cy="797560"/>
          </a:xfrm>
        </p:grpSpPr>
        <p:sp>
          <p:nvSpPr>
            <p:cNvPr name="Freeform 24" id="24"/>
            <p:cNvSpPr/>
            <p:nvPr/>
          </p:nvSpPr>
          <p:spPr>
            <a:xfrm flipH="false" flipV="false" rot="0">
              <a:off x="30480" y="50800"/>
              <a:ext cx="138430" cy="697230"/>
            </a:xfrm>
            <a:custGeom>
              <a:avLst/>
              <a:gdLst/>
              <a:ahLst/>
              <a:cxnLst/>
              <a:rect r="r" b="b" t="t" l="l"/>
              <a:pathLst>
                <a:path h="697230" w="138430">
                  <a:moveTo>
                    <a:pt x="71120" y="25400"/>
                  </a:moveTo>
                  <a:cubicBezTo>
                    <a:pt x="113030" y="476250"/>
                    <a:pt x="104140" y="557530"/>
                    <a:pt x="113030" y="607060"/>
                  </a:cubicBezTo>
                  <a:cubicBezTo>
                    <a:pt x="116840" y="636270"/>
                    <a:pt x="138430" y="657860"/>
                    <a:pt x="133350" y="673100"/>
                  </a:cubicBezTo>
                  <a:cubicBezTo>
                    <a:pt x="129540" y="684530"/>
                    <a:pt x="113030" y="695960"/>
                    <a:pt x="104140" y="695960"/>
                  </a:cubicBezTo>
                  <a:cubicBezTo>
                    <a:pt x="96520" y="695960"/>
                    <a:pt x="83820" y="681990"/>
                    <a:pt x="82550" y="674370"/>
                  </a:cubicBezTo>
                  <a:cubicBezTo>
                    <a:pt x="82550" y="665480"/>
                    <a:pt x="97790" y="646430"/>
                    <a:pt x="105410" y="645160"/>
                  </a:cubicBezTo>
                  <a:cubicBezTo>
                    <a:pt x="114300" y="645160"/>
                    <a:pt x="132080" y="661670"/>
                    <a:pt x="133350" y="670560"/>
                  </a:cubicBezTo>
                  <a:cubicBezTo>
                    <a:pt x="134620" y="678180"/>
                    <a:pt x="123190" y="692150"/>
                    <a:pt x="115570" y="694690"/>
                  </a:cubicBezTo>
                  <a:cubicBezTo>
                    <a:pt x="109220" y="697230"/>
                    <a:pt x="99060" y="697230"/>
                    <a:pt x="92710" y="690880"/>
                  </a:cubicBezTo>
                  <a:cubicBezTo>
                    <a:pt x="78740" y="679450"/>
                    <a:pt x="68580" y="641350"/>
                    <a:pt x="62230" y="607060"/>
                  </a:cubicBezTo>
                  <a:cubicBezTo>
                    <a:pt x="52070" y="553720"/>
                    <a:pt x="62230" y="480060"/>
                    <a:pt x="58420" y="400050"/>
                  </a:cubicBezTo>
                  <a:cubicBezTo>
                    <a:pt x="52070" y="293370"/>
                    <a:pt x="0" y="76200"/>
                    <a:pt x="20320" y="25400"/>
                  </a:cubicBezTo>
                  <a:cubicBezTo>
                    <a:pt x="26670" y="10160"/>
                    <a:pt x="39370" y="0"/>
                    <a:pt x="48260" y="0"/>
                  </a:cubicBezTo>
                  <a:cubicBezTo>
                    <a:pt x="57150" y="1270"/>
                    <a:pt x="71120" y="25400"/>
                    <a:pt x="71120" y="25400"/>
                  </a:cubicBezTo>
                </a:path>
              </a:pathLst>
            </a:custGeom>
            <a:solidFill>
              <a:srgbClr val="0571D3"/>
            </a:solidFill>
            <a:ln cap="sq">
              <a:noFill/>
              <a:prstDash val="solid"/>
              <a:miter/>
            </a:ln>
          </p:spPr>
        </p:sp>
      </p:grpSp>
      <p:grpSp>
        <p:nvGrpSpPr>
          <p:cNvPr name="Group 25" id="25"/>
          <p:cNvGrpSpPr/>
          <p:nvPr/>
        </p:nvGrpSpPr>
        <p:grpSpPr>
          <a:xfrm rot="0">
            <a:off x="8814435" y="7456170"/>
            <a:ext cx="316230" cy="281940"/>
            <a:chOff x="0" y="0"/>
            <a:chExt cx="421640" cy="375920"/>
          </a:xfrm>
        </p:grpSpPr>
        <p:sp>
          <p:nvSpPr>
            <p:cNvPr name="Freeform 26" id="26"/>
            <p:cNvSpPr/>
            <p:nvPr/>
          </p:nvSpPr>
          <p:spPr>
            <a:xfrm flipH="false" flipV="false" rot="0">
              <a:off x="50800" y="45720"/>
              <a:ext cx="327660" cy="279400"/>
            </a:xfrm>
            <a:custGeom>
              <a:avLst/>
              <a:gdLst/>
              <a:ahLst/>
              <a:cxnLst/>
              <a:rect r="r" b="b" t="t" l="l"/>
              <a:pathLst>
                <a:path h="279400" w="327660">
                  <a:moveTo>
                    <a:pt x="0" y="203200"/>
                  </a:moveTo>
                  <a:cubicBezTo>
                    <a:pt x="69850" y="64770"/>
                    <a:pt x="87630" y="44450"/>
                    <a:pt x="104140" y="29210"/>
                  </a:cubicBezTo>
                  <a:cubicBezTo>
                    <a:pt x="118110" y="17780"/>
                    <a:pt x="133350" y="8890"/>
                    <a:pt x="147320" y="5080"/>
                  </a:cubicBezTo>
                  <a:cubicBezTo>
                    <a:pt x="160020" y="1270"/>
                    <a:pt x="171450" y="0"/>
                    <a:pt x="184150" y="5080"/>
                  </a:cubicBezTo>
                  <a:cubicBezTo>
                    <a:pt x="201930" y="13970"/>
                    <a:pt x="220980" y="44450"/>
                    <a:pt x="238760" y="73660"/>
                  </a:cubicBezTo>
                  <a:cubicBezTo>
                    <a:pt x="266700" y="119380"/>
                    <a:pt x="327660" y="232410"/>
                    <a:pt x="318770" y="260350"/>
                  </a:cubicBezTo>
                  <a:cubicBezTo>
                    <a:pt x="316230" y="271780"/>
                    <a:pt x="302260" y="278130"/>
                    <a:pt x="294640" y="278130"/>
                  </a:cubicBezTo>
                  <a:cubicBezTo>
                    <a:pt x="287020" y="278130"/>
                    <a:pt x="276860" y="273050"/>
                    <a:pt x="274320" y="266700"/>
                  </a:cubicBezTo>
                  <a:cubicBezTo>
                    <a:pt x="270510" y="260350"/>
                    <a:pt x="269240" y="248920"/>
                    <a:pt x="271780" y="242570"/>
                  </a:cubicBezTo>
                  <a:cubicBezTo>
                    <a:pt x="274320" y="236220"/>
                    <a:pt x="283210" y="229870"/>
                    <a:pt x="290830" y="228600"/>
                  </a:cubicBezTo>
                  <a:cubicBezTo>
                    <a:pt x="297180" y="227330"/>
                    <a:pt x="308610" y="229870"/>
                    <a:pt x="313690" y="234950"/>
                  </a:cubicBezTo>
                  <a:cubicBezTo>
                    <a:pt x="317500" y="240030"/>
                    <a:pt x="322580" y="251460"/>
                    <a:pt x="320040" y="257810"/>
                  </a:cubicBezTo>
                  <a:cubicBezTo>
                    <a:pt x="317500" y="265430"/>
                    <a:pt x="304800" y="276860"/>
                    <a:pt x="297180" y="278130"/>
                  </a:cubicBezTo>
                  <a:cubicBezTo>
                    <a:pt x="289560" y="279400"/>
                    <a:pt x="283210" y="276860"/>
                    <a:pt x="275590" y="269240"/>
                  </a:cubicBezTo>
                  <a:cubicBezTo>
                    <a:pt x="254000" y="247650"/>
                    <a:pt x="224790" y="142240"/>
                    <a:pt x="198120" y="104140"/>
                  </a:cubicBezTo>
                  <a:cubicBezTo>
                    <a:pt x="182880" y="81280"/>
                    <a:pt x="166370" y="57150"/>
                    <a:pt x="151130" y="55880"/>
                  </a:cubicBezTo>
                  <a:cubicBezTo>
                    <a:pt x="142240" y="53340"/>
                    <a:pt x="132080" y="63500"/>
                    <a:pt x="123190" y="72390"/>
                  </a:cubicBezTo>
                  <a:cubicBezTo>
                    <a:pt x="110490" y="85090"/>
                    <a:pt x="97790" y="109220"/>
                    <a:pt x="85090" y="132080"/>
                  </a:cubicBezTo>
                  <a:cubicBezTo>
                    <a:pt x="69850" y="160020"/>
                    <a:pt x="58420" y="217170"/>
                    <a:pt x="41910" y="229870"/>
                  </a:cubicBezTo>
                  <a:cubicBezTo>
                    <a:pt x="33020" y="236220"/>
                    <a:pt x="20320" y="237490"/>
                    <a:pt x="13970" y="233680"/>
                  </a:cubicBezTo>
                  <a:cubicBezTo>
                    <a:pt x="6350" y="229870"/>
                    <a:pt x="0" y="203200"/>
                    <a:pt x="0" y="203200"/>
                  </a:cubicBezTo>
                </a:path>
              </a:pathLst>
            </a:custGeom>
            <a:solidFill>
              <a:srgbClr val="0571D3"/>
            </a:solidFill>
            <a:ln cap="sq">
              <a:noFill/>
              <a:prstDash val="solid"/>
              <a:miter/>
            </a:ln>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7118032" y="4235768"/>
            <a:ext cx="2366010" cy="255270"/>
            <a:chOff x="0" y="0"/>
            <a:chExt cx="3154680" cy="340360"/>
          </a:xfrm>
        </p:grpSpPr>
        <p:sp>
          <p:nvSpPr>
            <p:cNvPr name="Freeform 3" id="3"/>
            <p:cNvSpPr/>
            <p:nvPr/>
          </p:nvSpPr>
          <p:spPr>
            <a:xfrm flipH="false" flipV="false" rot="0">
              <a:off x="49530" y="26670"/>
              <a:ext cx="3054350" cy="288290"/>
            </a:xfrm>
            <a:custGeom>
              <a:avLst/>
              <a:gdLst/>
              <a:ahLst/>
              <a:cxnLst/>
              <a:rect r="r" b="b" t="t" l="l"/>
              <a:pathLst>
                <a:path h="288290" w="3054350">
                  <a:moveTo>
                    <a:pt x="81280" y="148590"/>
                  </a:moveTo>
                  <a:cubicBezTo>
                    <a:pt x="325120" y="152400"/>
                    <a:pt x="356870" y="163830"/>
                    <a:pt x="426720" y="168910"/>
                  </a:cubicBezTo>
                  <a:cubicBezTo>
                    <a:pt x="567690" y="177800"/>
                    <a:pt x="995680" y="138430"/>
                    <a:pt x="1065530" y="170180"/>
                  </a:cubicBezTo>
                  <a:cubicBezTo>
                    <a:pt x="1082040" y="177800"/>
                    <a:pt x="1090930" y="189230"/>
                    <a:pt x="1090930" y="198120"/>
                  </a:cubicBezTo>
                  <a:cubicBezTo>
                    <a:pt x="1089660" y="205740"/>
                    <a:pt x="1080770" y="215900"/>
                    <a:pt x="1065530" y="220980"/>
                  </a:cubicBezTo>
                  <a:cubicBezTo>
                    <a:pt x="993140" y="242570"/>
                    <a:pt x="553720" y="152400"/>
                    <a:pt x="389890" y="140970"/>
                  </a:cubicBezTo>
                  <a:cubicBezTo>
                    <a:pt x="298450" y="134620"/>
                    <a:pt x="205740" y="151130"/>
                    <a:pt x="173990" y="135890"/>
                  </a:cubicBezTo>
                  <a:cubicBezTo>
                    <a:pt x="162560" y="130810"/>
                    <a:pt x="154940" y="123190"/>
                    <a:pt x="154940" y="114300"/>
                  </a:cubicBezTo>
                  <a:cubicBezTo>
                    <a:pt x="154940" y="106680"/>
                    <a:pt x="158750" y="95250"/>
                    <a:pt x="173990" y="87630"/>
                  </a:cubicBezTo>
                  <a:cubicBezTo>
                    <a:pt x="250190" y="48260"/>
                    <a:pt x="848360" y="93980"/>
                    <a:pt x="1079500" y="106680"/>
                  </a:cubicBezTo>
                  <a:cubicBezTo>
                    <a:pt x="1223010" y="115570"/>
                    <a:pt x="1407160" y="107950"/>
                    <a:pt x="1428750" y="138430"/>
                  </a:cubicBezTo>
                  <a:cubicBezTo>
                    <a:pt x="1436370" y="148590"/>
                    <a:pt x="1428750" y="167640"/>
                    <a:pt x="1419860" y="175260"/>
                  </a:cubicBezTo>
                  <a:cubicBezTo>
                    <a:pt x="1404620" y="187960"/>
                    <a:pt x="1367790" y="180340"/>
                    <a:pt x="1325880" y="179070"/>
                  </a:cubicBezTo>
                  <a:cubicBezTo>
                    <a:pt x="1239520" y="175260"/>
                    <a:pt x="1064260" y="142240"/>
                    <a:pt x="934720" y="129540"/>
                  </a:cubicBezTo>
                  <a:cubicBezTo>
                    <a:pt x="810260" y="116840"/>
                    <a:pt x="701040" y="110490"/>
                    <a:pt x="566420" y="105410"/>
                  </a:cubicBezTo>
                  <a:cubicBezTo>
                    <a:pt x="403860" y="99060"/>
                    <a:pt x="88900" y="120650"/>
                    <a:pt x="26670" y="95250"/>
                  </a:cubicBezTo>
                  <a:cubicBezTo>
                    <a:pt x="10160" y="88900"/>
                    <a:pt x="1270" y="81280"/>
                    <a:pt x="1270" y="73660"/>
                  </a:cubicBezTo>
                  <a:cubicBezTo>
                    <a:pt x="0" y="64770"/>
                    <a:pt x="11430" y="50800"/>
                    <a:pt x="26670" y="44450"/>
                  </a:cubicBezTo>
                  <a:cubicBezTo>
                    <a:pt x="63500" y="31750"/>
                    <a:pt x="153670" y="67310"/>
                    <a:pt x="257810" y="77470"/>
                  </a:cubicBezTo>
                  <a:cubicBezTo>
                    <a:pt x="471170" y="97790"/>
                    <a:pt x="1097280" y="104140"/>
                    <a:pt x="1240790" y="127000"/>
                  </a:cubicBezTo>
                  <a:cubicBezTo>
                    <a:pt x="1282700" y="134620"/>
                    <a:pt x="1305560" y="137160"/>
                    <a:pt x="1319530" y="149860"/>
                  </a:cubicBezTo>
                  <a:cubicBezTo>
                    <a:pt x="1328420" y="157480"/>
                    <a:pt x="1336040" y="171450"/>
                    <a:pt x="1333500" y="180340"/>
                  </a:cubicBezTo>
                  <a:cubicBezTo>
                    <a:pt x="1332230" y="187960"/>
                    <a:pt x="1324610" y="193040"/>
                    <a:pt x="1310640" y="198120"/>
                  </a:cubicBezTo>
                  <a:cubicBezTo>
                    <a:pt x="1261110" y="213360"/>
                    <a:pt x="1064260" y="184150"/>
                    <a:pt x="922020" y="180340"/>
                  </a:cubicBezTo>
                  <a:cubicBezTo>
                    <a:pt x="750570" y="176530"/>
                    <a:pt x="417830" y="208280"/>
                    <a:pt x="353060" y="179070"/>
                  </a:cubicBezTo>
                  <a:cubicBezTo>
                    <a:pt x="336550" y="171450"/>
                    <a:pt x="327660" y="158750"/>
                    <a:pt x="327660" y="149860"/>
                  </a:cubicBezTo>
                  <a:cubicBezTo>
                    <a:pt x="328930" y="142240"/>
                    <a:pt x="336550" y="134620"/>
                    <a:pt x="353060" y="128270"/>
                  </a:cubicBezTo>
                  <a:cubicBezTo>
                    <a:pt x="474980" y="81280"/>
                    <a:pt x="1925320" y="81280"/>
                    <a:pt x="2047240" y="128270"/>
                  </a:cubicBezTo>
                  <a:cubicBezTo>
                    <a:pt x="2063750" y="134620"/>
                    <a:pt x="2071370" y="142240"/>
                    <a:pt x="2071370" y="149860"/>
                  </a:cubicBezTo>
                  <a:cubicBezTo>
                    <a:pt x="2072640" y="158750"/>
                    <a:pt x="2066290" y="171450"/>
                    <a:pt x="2052320" y="177800"/>
                  </a:cubicBezTo>
                  <a:cubicBezTo>
                    <a:pt x="2006600" y="200660"/>
                    <a:pt x="1822450" y="163830"/>
                    <a:pt x="1664970" y="160020"/>
                  </a:cubicBezTo>
                  <a:cubicBezTo>
                    <a:pt x="1416050" y="153670"/>
                    <a:pt x="796290" y="191770"/>
                    <a:pt x="708660" y="157480"/>
                  </a:cubicBezTo>
                  <a:cubicBezTo>
                    <a:pt x="692150" y="151130"/>
                    <a:pt x="684530" y="143510"/>
                    <a:pt x="683260" y="135890"/>
                  </a:cubicBezTo>
                  <a:cubicBezTo>
                    <a:pt x="683260" y="127000"/>
                    <a:pt x="692150" y="114300"/>
                    <a:pt x="708660" y="106680"/>
                  </a:cubicBezTo>
                  <a:cubicBezTo>
                    <a:pt x="759460" y="85090"/>
                    <a:pt x="929640" y="121920"/>
                    <a:pt x="1094740" y="127000"/>
                  </a:cubicBezTo>
                  <a:cubicBezTo>
                    <a:pt x="1393190" y="134620"/>
                    <a:pt x="2255520" y="104140"/>
                    <a:pt x="2350770" y="128270"/>
                  </a:cubicBezTo>
                  <a:cubicBezTo>
                    <a:pt x="2363470" y="130810"/>
                    <a:pt x="2367280" y="133350"/>
                    <a:pt x="2371090" y="138430"/>
                  </a:cubicBezTo>
                  <a:cubicBezTo>
                    <a:pt x="2374900" y="146050"/>
                    <a:pt x="2377440" y="161290"/>
                    <a:pt x="2371090" y="167640"/>
                  </a:cubicBezTo>
                  <a:cubicBezTo>
                    <a:pt x="2363470" y="177800"/>
                    <a:pt x="2336800" y="177800"/>
                    <a:pt x="2313940" y="179070"/>
                  </a:cubicBezTo>
                  <a:cubicBezTo>
                    <a:pt x="2280920" y="179070"/>
                    <a:pt x="2240280" y="165100"/>
                    <a:pt x="2192020" y="161290"/>
                  </a:cubicBezTo>
                  <a:cubicBezTo>
                    <a:pt x="2122170" y="156210"/>
                    <a:pt x="2038350" y="158750"/>
                    <a:pt x="1934210" y="158750"/>
                  </a:cubicBezTo>
                  <a:cubicBezTo>
                    <a:pt x="1772920" y="157480"/>
                    <a:pt x="1437640" y="148590"/>
                    <a:pt x="1318260" y="157480"/>
                  </a:cubicBezTo>
                  <a:cubicBezTo>
                    <a:pt x="1267460" y="162560"/>
                    <a:pt x="1234440" y="181610"/>
                    <a:pt x="1211580" y="175260"/>
                  </a:cubicBezTo>
                  <a:cubicBezTo>
                    <a:pt x="1200150" y="171450"/>
                    <a:pt x="1188720" y="160020"/>
                    <a:pt x="1188720" y="151130"/>
                  </a:cubicBezTo>
                  <a:cubicBezTo>
                    <a:pt x="1187450" y="142240"/>
                    <a:pt x="1195070" y="130810"/>
                    <a:pt x="1209040" y="124460"/>
                  </a:cubicBezTo>
                  <a:cubicBezTo>
                    <a:pt x="1248410" y="107950"/>
                    <a:pt x="1370330" y="142240"/>
                    <a:pt x="1494790" y="147320"/>
                  </a:cubicBezTo>
                  <a:cubicBezTo>
                    <a:pt x="1725930" y="156210"/>
                    <a:pt x="2397760" y="114300"/>
                    <a:pt x="2487930" y="148590"/>
                  </a:cubicBezTo>
                  <a:cubicBezTo>
                    <a:pt x="2504440" y="154940"/>
                    <a:pt x="2512060" y="162560"/>
                    <a:pt x="2513330" y="171450"/>
                  </a:cubicBezTo>
                  <a:cubicBezTo>
                    <a:pt x="2514600" y="179070"/>
                    <a:pt x="2508250" y="191770"/>
                    <a:pt x="2494280" y="199390"/>
                  </a:cubicBezTo>
                  <a:cubicBezTo>
                    <a:pt x="2428240" y="233680"/>
                    <a:pt x="2039620" y="193040"/>
                    <a:pt x="1789430" y="199390"/>
                  </a:cubicBezTo>
                  <a:cubicBezTo>
                    <a:pt x="1504950" y="208280"/>
                    <a:pt x="941070" y="288290"/>
                    <a:pt x="873760" y="250190"/>
                  </a:cubicBezTo>
                  <a:cubicBezTo>
                    <a:pt x="861060" y="243840"/>
                    <a:pt x="858520" y="232410"/>
                    <a:pt x="859790" y="224790"/>
                  </a:cubicBezTo>
                  <a:cubicBezTo>
                    <a:pt x="861060" y="215900"/>
                    <a:pt x="867410" y="208280"/>
                    <a:pt x="885190" y="201930"/>
                  </a:cubicBezTo>
                  <a:cubicBezTo>
                    <a:pt x="995680" y="160020"/>
                    <a:pt x="2068830" y="223520"/>
                    <a:pt x="2336800" y="210820"/>
                  </a:cubicBezTo>
                  <a:cubicBezTo>
                    <a:pt x="2440940" y="207010"/>
                    <a:pt x="2515870" y="177800"/>
                    <a:pt x="2552700" y="191770"/>
                  </a:cubicBezTo>
                  <a:cubicBezTo>
                    <a:pt x="2566670" y="196850"/>
                    <a:pt x="2579370" y="209550"/>
                    <a:pt x="2578100" y="218440"/>
                  </a:cubicBezTo>
                  <a:cubicBezTo>
                    <a:pt x="2578100" y="226060"/>
                    <a:pt x="2570480" y="234950"/>
                    <a:pt x="2555240" y="241300"/>
                  </a:cubicBezTo>
                  <a:cubicBezTo>
                    <a:pt x="2457450" y="281940"/>
                    <a:pt x="1474470" y="279400"/>
                    <a:pt x="1375410" y="241300"/>
                  </a:cubicBezTo>
                  <a:cubicBezTo>
                    <a:pt x="1357630" y="234950"/>
                    <a:pt x="1351280" y="227330"/>
                    <a:pt x="1350010" y="218440"/>
                  </a:cubicBezTo>
                  <a:cubicBezTo>
                    <a:pt x="1348740" y="210820"/>
                    <a:pt x="1353820" y="200660"/>
                    <a:pt x="1362710" y="193040"/>
                  </a:cubicBezTo>
                  <a:cubicBezTo>
                    <a:pt x="1379220" y="181610"/>
                    <a:pt x="1409700" y="180340"/>
                    <a:pt x="1456690" y="173990"/>
                  </a:cubicBezTo>
                  <a:cubicBezTo>
                    <a:pt x="1596390" y="153670"/>
                    <a:pt x="2045970" y="121920"/>
                    <a:pt x="2296160" y="111760"/>
                  </a:cubicBezTo>
                  <a:cubicBezTo>
                    <a:pt x="2499360" y="104140"/>
                    <a:pt x="2785110" y="83820"/>
                    <a:pt x="2848610" y="106680"/>
                  </a:cubicBezTo>
                  <a:cubicBezTo>
                    <a:pt x="2865120" y="113030"/>
                    <a:pt x="2872740" y="120650"/>
                    <a:pt x="2874010" y="129540"/>
                  </a:cubicBezTo>
                  <a:cubicBezTo>
                    <a:pt x="2875280" y="138430"/>
                    <a:pt x="2870200" y="149860"/>
                    <a:pt x="2854960" y="157480"/>
                  </a:cubicBezTo>
                  <a:cubicBezTo>
                    <a:pt x="2777490" y="198120"/>
                    <a:pt x="2002790" y="196850"/>
                    <a:pt x="1916430" y="157480"/>
                  </a:cubicBezTo>
                  <a:cubicBezTo>
                    <a:pt x="1898650" y="149860"/>
                    <a:pt x="1891030" y="138430"/>
                    <a:pt x="1891030" y="129540"/>
                  </a:cubicBezTo>
                  <a:cubicBezTo>
                    <a:pt x="1891030" y="121920"/>
                    <a:pt x="1899920" y="113030"/>
                    <a:pt x="1916430" y="106680"/>
                  </a:cubicBezTo>
                  <a:cubicBezTo>
                    <a:pt x="2006600" y="73660"/>
                    <a:pt x="2819400" y="66040"/>
                    <a:pt x="2909570" y="106680"/>
                  </a:cubicBezTo>
                  <a:cubicBezTo>
                    <a:pt x="2927350" y="115570"/>
                    <a:pt x="2934970" y="127000"/>
                    <a:pt x="2934970" y="135890"/>
                  </a:cubicBezTo>
                  <a:cubicBezTo>
                    <a:pt x="2933700" y="143510"/>
                    <a:pt x="2924810" y="152400"/>
                    <a:pt x="2909570" y="157480"/>
                  </a:cubicBezTo>
                  <a:cubicBezTo>
                    <a:pt x="2852420" y="179070"/>
                    <a:pt x="2574290" y="152400"/>
                    <a:pt x="2449830" y="157480"/>
                  </a:cubicBezTo>
                  <a:cubicBezTo>
                    <a:pt x="2363470" y="161290"/>
                    <a:pt x="2278380" y="166370"/>
                    <a:pt x="2231390" y="176530"/>
                  </a:cubicBezTo>
                  <a:cubicBezTo>
                    <a:pt x="2207260" y="181610"/>
                    <a:pt x="2192020" y="199390"/>
                    <a:pt x="2179320" y="195580"/>
                  </a:cubicBezTo>
                  <a:cubicBezTo>
                    <a:pt x="2167890" y="193040"/>
                    <a:pt x="2155190" y="175260"/>
                    <a:pt x="2155190" y="166370"/>
                  </a:cubicBezTo>
                  <a:cubicBezTo>
                    <a:pt x="2155190" y="160020"/>
                    <a:pt x="2160270" y="152400"/>
                    <a:pt x="2169160" y="147320"/>
                  </a:cubicBezTo>
                  <a:cubicBezTo>
                    <a:pt x="2192020" y="135890"/>
                    <a:pt x="2254250" y="146050"/>
                    <a:pt x="2321560" y="148590"/>
                  </a:cubicBezTo>
                  <a:cubicBezTo>
                    <a:pt x="2448560" y="153670"/>
                    <a:pt x="2816860" y="161290"/>
                    <a:pt x="2880360" y="189230"/>
                  </a:cubicBezTo>
                  <a:cubicBezTo>
                    <a:pt x="2895600" y="196850"/>
                    <a:pt x="2904490" y="204470"/>
                    <a:pt x="2904490" y="213360"/>
                  </a:cubicBezTo>
                  <a:cubicBezTo>
                    <a:pt x="2904490" y="222250"/>
                    <a:pt x="2894330" y="233680"/>
                    <a:pt x="2879090" y="240030"/>
                  </a:cubicBezTo>
                  <a:cubicBezTo>
                    <a:pt x="2840990" y="256540"/>
                    <a:pt x="2730500" y="243840"/>
                    <a:pt x="2647950" y="241300"/>
                  </a:cubicBezTo>
                  <a:cubicBezTo>
                    <a:pt x="2550160" y="238760"/>
                    <a:pt x="2374900" y="236220"/>
                    <a:pt x="2330450" y="220980"/>
                  </a:cubicBezTo>
                  <a:cubicBezTo>
                    <a:pt x="2317750" y="215900"/>
                    <a:pt x="2310130" y="210820"/>
                    <a:pt x="2307590" y="204470"/>
                  </a:cubicBezTo>
                  <a:cubicBezTo>
                    <a:pt x="2303780" y="198120"/>
                    <a:pt x="2306320" y="186690"/>
                    <a:pt x="2310130" y="180340"/>
                  </a:cubicBezTo>
                  <a:cubicBezTo>
                    <a:pt x="2313940" y="175260"/>
                    <a:pt x="2319020" y="172720"/>
                    <a:pt x="2330450" y="170180"/>
                  </a:cubicBezTo>
                  <a:cubicBezTo>
                    <a:pt x="2387600" y="156210"/>
                    <a:pt x="2787650" y="146050"/>
                    <a:pt x="2848610" y="170180"/>
                  </a:cubicBezTo>
                  <a:cubicBezTo>
                    <a:pt x="2863850" y="175260"/>
                    <a:pt x="2872740" y="184150"/>
                    <a:pt x="2874010" y="191770"/>
                  </a:cubicBezTo>
                  <a:cubicBezTo>
                    <a:pt x="2875280" y="200660"/>
                    <a:pt x="2866390" y="213360"/>
                    <a:pt x="2854960" y="219710"/>
                  </a:cubicBezTo>
                  <a:cubicBezTo>
                    <a:pt x="2825750" y="233680"/>
                    <a:pt x="2720340" y="209550"/>
                    <a:pt x="2664460" y="200660"/>
                  </a:cubicBezTo>
                  <a:cubicBezTo>
                    <a:pt x="2620010" y="194310"/>
                    <a:pt x="2566670" y="190500"/>
                    <a:pt x="2546350" y="179070"/>
                  </a:cubicBezTo>
                  <a:cubicBezTo>
                    <a:pt x="2537460" y="172720"/>
                    <a:pt x="2532380" y="167640"/>
                    <a:pt x="2532380" y="160020"/>
                  </a:cubicBezTo>
                  <a:cubicBezTo>
                    <a:pt x="2531110" y="151130"/>
                    <a:pt x="2540000" y="138430"/>
                    <a:pt x="2555240" y="129540"/>
                  </a:cubicBezTo>
                  <a:cubicBezTo>
                    <a:pt x="2594610" y="107950"/>
                    <a:pt x="2796540" y="90170"/>
                    <a:pt x="2834640" y="107950"/>
                  </a:cubicBezTo>
                  <a:cubicBezTo>
                    <a:pt x="2847340" y="114300"/>
                    <a:pt x="2854960" y="127000"/>
                    <a:pt x="2854960" y="135890"/>
                  </a:cubicBezTo>
                  <a:cubicBezTo>
                    <a:pt x="2853690" y="143510"/>
                    <a:pt x="2842260" y="154940"/>
                    <a:pt x="2829560" y="158750"/>
                  </a:cubicBezTo>
                  <a:cubicBezTo>
                    <a:pt x="2804160" y="165100"/>
                    <a:pt x="2745740" y="134620"/>
                    <a:pt x="2697480" y="125730"/>
                  </a:cubicBezTo>
                  <a:cubicBezTo>
                    <a:pt x="2640330" y="115570"/>
                    <a:pt x="2586990" y="111760"/>
                    <a:pt x="2509520" y="106680"/>
                  </a:cubicBezTo>
                  <a:cubicBezTo>
                    <a:pt x="2383790" y="96520"/>
                    <a:pt x="2172970" y="83820"/>
                    <a:pt x="2012950" y="78740"/>
                  </a:cubicBezTo>
                  <a:cubicBezTo>
                    <a:pt x="1861820" y="73660"/>
                    <a:pt x="1623060" y="96520"/>
                    <a:pt x="1573530" y="73660"/>
                  </a:cubicBezTo>
                  <a:cubicBezTo>
                    <a:pt x="1560830" y="68580"/>
                    <a:pt x="1554480" y="59690"/>
                    <a:pt x="1554480" y="52070"/>
                  </a:cubicBezTo>
                  <a:cubicBezTo>
                    <a:pt x="1553210" y="44450"/>
                    <a:pt x="1559560" y="31750"/>
                    <a:pt x="1573530" y="24130"/>
                  </a:cubicBezTo>
                  <a:cubicBezTo>
                    <a:pt x="1620520" y="0"/>
                    <a:pt x="1807210" y="20320"/>
                    <a:pt x="1968500" y="24130"/>
                  </a:cubicBezTo>
                  <a:cubicBezTo>
                    <a:pt x="2225040" y="29210"/>
                    <a:pt x="2813050" y="41910"/>
                    <a:pt x="2961640" y="64770"/>
                  </a:cubicBezTo>
                  <a:cubicBezTo>
                    <a:pt x="3004820" y="72390"/>
                    <a:pt x="3031490" y="74930"/>
                    <a:pt x="3044190" y="88900"/>
                  </a:cubicBezTo>
                  <a:cubicBezTo>
                    <a:pt x="3051810" y="96520"/>
                    <a:pt x="3054350" y="109220"/>
                    <a:pt x="3051810" y="116840"/>
                  </a:cubicBezTo>
                  <a:cubicBezTo>
                    <a:pt x="3049270" y="124460"/>
                    <a:pt x="3044190" y="128270"/>
                    <a:pt x="3028950" y="133350"/>
                  </a:cubicBezTo>
                  <a:cubicBezTo>
                    <a:pt x="2915920" y="170180"/>
                    <a:pt x="1856740" y="123190"/>
                    <a:pt x="1466850" y="137160"/>
                  </a:cubicBezTo>
                  <a:cubicBezTo>
                    <a:pt x="1233170" y="146050"/>
                    <a:pt x="967740" y="157480"/>
                    <a:pt x="908050" y="177800"/>
                  </a:cubicBezTo>
                  <a:cubicBezTo>
                    <a:pt x="895350" y="181610"/>
                    <a:pt x="894080" y="190500"/>
                    <a:pt x="886460" y="190500"/>
                  </a:cubicBezTo>
                  <a:cubicBezTo>
                    <a:pt x="878840" y="189230"/>
                    <a:pt x="862330" y="176530"/>
                    <a:pt x="861060" y="168910"/>
                  </a:cubicBezTo>
                  <a:cubicBezTo>
                    <a:pt x="861060" y="160020"/>
                    <a:pt x="868680" y="147320"/>
                    <a:pt x="886460" y="139700"/>
                  </a:cubicBezTo>
                  <a:cubicBezTo>
                    <a:pt x="962660" y="104140"/>
                    <a:pt x="1489710" y="138430"/>
                    <a:pt x="1659890" y="148590"/>
                  </a:cubicBezTo>
                  <a:cubicBezTo>
                    <a:pt x="1742440" y="153670"/>
                    <a:pt x="1811020" y="153670"/>
                    <a:pt x="1845310" y="167640"/>
                  </a:cubicBezTo>
                  <a:cubicBezTo>
                    <a:pt x="1860550" y="175260"/>
                    <a:pt x="1871980" y="184150"/>
                    <a:pt x="1873250" y="193040"/>
                  </a:cubicBezTo>
                  <a:cubicBezTo>
                    <a:pt x="1873250" y="200660"/>
                    <a:pt x="1865630" y="212090"/>
                    <a:pt x="1851660" y="219710"/>
                  </a:cubicBezTo>
                  <a:cubicBezTo>
                    <a:pt x="1805940" y="242570"/>
                    <a:pt x="1638300" y="224790"/>
                    <a:pt x="1473200" y="220980"/>
                  </a:cubicBezTo>
                  <a:cubicBezTo>
                    <a:pt x="1169670" y="210820"/>
                    <a:pt x="279400" y="184150"/>
                    <a:pt x="170180" y="138430"/>
                  </a:cubicBezTo>
                  <a:cubicBezTo>
                    <a:pt x="151130" y="130810"/>
                    <a:pt x="142240" y="123190"/>
                    <a:pt x="142240" y="114300"/>
                  </a:cubicBezTo>
                  <a:cubicBezTo>
                    <a:pt x="142240" y="105410"/>
                    <a:pt x="151130" y="95250"/>
                    <a:pt x="168910" y="87630"/>
                  </a:cubicBezTo>
                  <a:cubicBezTo>
                    <a:pt x="248920" y="52070"/>
                    <a:pt x="900430" y="68580"/>
                    <a:pt x="974090" y="86360"/>
                  </a:cubicBezTo>
                  <a:cubicBezTo>
                    <a:pt x="986790" y="88900"/>
                    <a:pt x="990600" y="91440"/>
                    <a:pt x="995680" y="97790"/>
                  </a:cubicBezTo>
                  <a:cubicBezTo>
                    <a:pt x="999490" y="102870"/>
                    <a:pt x="1000760" y="114300"/>
                    <a:pt x="998220" y="120650"/>
                  </a:cubicBezTo>
                  <a:cubicBezTo>
                    <a:pt x="995680" y="127000"/>
                    <a:pt x="990600" y="132080"/>
                    <a:pt x="980440" y="135890"/>
                  </a:cubicBezTo>
                  <a:cubicBezTo>
                    <a:pt x="949960" y="149860"/>
                    <a:pt x="848360" y="146050"/>
                    <a:pt x="770890" y="156210"/>
                  </a:cubicBezTo>
                  <a:cubicBezTo>
                    <a:pt x="670560" y="170180"/>
                    <a:pt x="477520" y="232410"/>
                    <a:pt x="430530" y="218440"/>
                  </a:cubicBezTo>
                  <a:cubicBezTo>
                    <a:pt x="415290" y="214630"/>
                    <a:pt x="406400" y="204470"/>
                    <a:pt x="406400" y="195580"/>
                  </a:cubicBezTo>
                  <a:cubicBezTo>
                    <a:pt x="405130" y="187960"/>
                    <a:pt x="416560" y="171450"/>
                    <a:pt x="425450" y="168910"/>
                  </a:cubicBezTo>
                  <a:cubicBezTo>
                    <a:pt x="436880" y="165100"/>
                    <a:pt x="466090" y="175260"/>
                    <a:pt x="469900" y="184150"/>
                  </a:cubicBezTo>
                  <a:cubicBezTo>
                    <a:pt x="473710" y="191770"/>
                    <a:pt x="467360" y="209550"/>
                    <a:pt x="454660" y="218440"/>
                  </a:cubicBezTo>
                  <a:cubicBezTo>
                    <a:pt x="415290" y="248920"/>
                    <a:pt x="161290" y="279400"/>
                    <a:pt x="118110" y="261620"/>
                  </a:cubicBezTo>
                  <a:cubicBezTo>
                    <a:pt x="105410" y="255270"/>
                    <a:pt x="97790" y="242570"/>
                    <a:pt x="97790" y="233680"/>
                  </a:cubicBezTo>
                  <a:cubicBezTo>
                    <a:pt x="99060" y="226060"/>
                    <a:pt x="106680" y="215900"/>
                    <a:pt x="116840" y="212090"/>
                  </a:cubicBezTo>
                  <a:cubicBezTo>
                    <a:pt x="133350" y="204470"/>
                    <a:pt x="187960" y="205740"/>
                    <a:pt x="200660" y="215900"/>
                  </a:cubicBezTo>
                  <a:cubicBezTo>
                    <a:pt x="209550" y="223520"/>
                    <a:pt x="212090" y="238760"/>
                    <a:pt x="209550" y="246380"/>
                  </a:cubicBezTo>
                  <a:cubicBezTo>
                    <a:pt x="205740" y="254000"/>
                    <a:pt x="190500" y="262890"/>
                    <a:pt x="182880" y="261620"/>
                  </a:cubicBezTo>
                  <a:cubicBezTo>
                    <a:pt x="173990" y="261620"/>
                    <a:pt x="162560" y="248920"/>
                    <a:pt x="160020" y="241300"/>
                  </a:cubicBezTo>
                  <a:cubicBezTo>
                    <a:pt x="158750" y="233680"/>
                    <a:pt x="162560" y="223520"/>
                    <a:pt x="167640" y="218440"/>
                  </a:cubicBezTo>
                  <a:cubicBezTo>
                    <a:pt x="172720" y="213360"/>
                    <a:pt x="184150" y="209550"/>
                    <a:pt x="190500" y="212090"/>
                  </a:cubicBezTo>
                  <a:cubicBezTo>
                    <a:pt x="198120" y="214630"/>
                    <a:pt x="210820" y="227330"/>
                    <a:pt x="210820" y="234950"/>
                  </a:cubicBezTo>
                  <a:cubicBezTo>
                    <a:pt x="210820" y="243840"/>
                    <a:pt x="203200" y="255270"/>
                    <a:pt x="193040" y="260350"/>
                  </a:cubicBezTo>
                  <a:cubicBezTo>
                    <a:pt x="177800" y="269240"/>
                    <a:pt x="134620" y="267970"/>
                    <a:pt x="118110" y="261620"/>
                  </a:cubicBezTo>
                  <a:cubicBezTo>
                    <a:pt x="107950" y="256540"/>
                    <a:pt x="99060" y="247650"/>
                    <a:pt x="99060" y="240030"/>
                  </a:cubicBezTo>
                  <a:cubicBezTo>
                    <a:pt x="97790" y="232410"/>
                    <a:pt x="104140" y="219710"/>
                    <a:pt x="116840" y="212090"/>
                  </a:cubicBezTo>
                  <a:cubicBezTo>
                    <a:pt x="154940" y="186690"/>
                    <a:pt x="354330" y="168910"/>
                    <a:pt x="412750" y="170180"/>
                  </a:cubicBezTo>
                  <a:cubicBezTo>
                    <a:pt x="438150" y="170180"/>
                    <a:pt x="457200" y="170180"/>
                    <a:pt x="466090" y="179070"/>
                  </a:cubicBezTo>
                  <a:cubicBezTo>
                    <a:pt x="472440" y="184150"/>
                    <a:pt x="472440" y="195580"/>
                    <a:pt x="471170" y="201930"/>
                  </a:cubicBezTo>
                  <a:cubicBezTo>
                    <a:pt x="468630" y="208280"/>
                    <a:pt x="462280" y="215900"/>
                    <a:pt x="454660" y="218440"/>
                  </a:cubicBezTo>
                  <a:cubicBezTo>
                    <a:pt x="444500" y="222250"/>
                    <a:pt x="420370" y="219710"/>
                    <a:pt x="414020" y="212090"/>
                  </a:cubicBezTo>
                  <a:cubicBezTo>
                    <a:pt x="407670" y="204470"/>
                    <a:pt x="405130" y="187960"/>
                    <a:pt x="410210" y="177800"/>
                  </a:cubicBezTo>
                  <a:cubicBezTo>
                    <a:pt x="421640" y="162560"/>
                    <a:pt x="463550" y="157480"/>
                    <a:pt x="508000" y="147320"/>
                  </a:cubicBezTo>
                  <a:cubicBezTo>
                    <a:pt x="596900" y="125730"/>
                    <a:pt x="838200" y="90170"/>
                    <a:pt x="918210" y="86360"/>
                  </a:cubicBezTo>
                  <a:cubicBezTo>
                    <a:pt x="949960" y="85090"/>
                    <a:pt x="972820" y="80010"/>
                    <a:pt x="985520" y="88900"/>
                  </a:cubicBezTo>
                  <a:cubicBezTo>
                    <a:pt x="994410" y="95250"/>
                    <a:pt x="1000760" y="113030"/>
                    <a:pt x="998220" y="120650"/>
                  </a:cubicBezTo>
                  <a:cubicBezTo>
                    <a:pt x="995680" y="128270"/>
                    <a:pt x="989330" y="132080"/>
                    <a:pt x="974090" y="137160"/>
                  </a:cubicBezTo>
                  <a:cubicBezTo>
                    <a:pt x="896620" y="161290"/>
                    <a:pt x="245110" y="175260"/>
                    <a:pt x="166370" y="138430"/>
                  </a:cubicBezTo>
                  <a:cubicBezTo>
                    <a:pt x="149860" y="129540"/>
                    <a:pt x="140970" y="116840"/>
                    <a:pt x="142240" y="107950"/>
                  </a:cubicBezTo>
                  <a:cubicBezTo>
                    <a:pt x="143510" y="100330"/>
                    <a:pt x="151130" y="92710"/>
                    <a:pt x="168910" y="87630"/>
                  </a:cubicBezTo>
                  <a:cubicBezTo>
                    <a:pt x="275590" y="52070"/>
                    <a:pt x="1169670" y="160020"/>
                    <a:pt x="1473200" y="170180"/>
                  </a:cubicBezTo>
                  <a:cubicBezTo>
                    <a:pt x="1637030" y="175260"/>
                    <a:pt x="1799590" y="144780"/>
                    <a:pt x="1849120" y="168910"/>
                  </a:cubicBezTo>
                  <a:cubicBezTo>
                    <a:pt x="1864360" y="176530"/>
                    <a:pt x="1873250" y="190500"/>
                    <a:pt x="1873250" y="199390"/>
                  </a:cubicBezTo>
                  <a:cubicBezTo>
                    <a:pt x="1871980" y="207010"/>
                    <a:pt x="1860550" y="215900"/>
                    <a:pt x="1846580" y="219710"/>
                  </a:cubicBezTo>
                  <a:cubicBezTo>
                    <a:pt x="1813560" y="229870"/>
                    <a:pt x="1743710" y="204470"/>
                    <a:pt x="1659890" y="199390"/>
                  </a:cubicBezTo>
                  <a:cubicBezTo>
                    <a:pt x="1489710" y="189230"/>
                    <a:pt x="949960" y="231140"/>
                    <a:pt x="881380" y="190500"/>
                  </a:cubicBezTo>
                  <a:cubicBezTo>
                    <a:pt x="864870" y="180340"/>
                    <a:pt x="859790" y="166370"/>
                    <a:pt x="862330" y="156210"/>
                  </a:cubicBezTo>
                  <a:cubicBezTo>
                    <a:pt x="864870" y="144780"/>
                    <a:pt x="882650" y="135890"/>
                    <a:pt x="902970" y="128270"/>
                  </a:cubicBezTo>
                  <a:cubicBezTo>
                    <a:pt x="947420" y="111760"/>
                    <a:pt x="1052830" y="111760"/>
                    <a:pt x="1137920" y="105410"/>
                  </a:cubicBezTo>
                  <a:cubicBezTo>
                    <a:pt x="1238250" y="97790"/>
                    <a:pt x="1315720" y="91440"/>
                    <a:pt x="1466850" y="86360"/>
                  </a:cubicBezTo>
                  <a:cubicBezTo>
                    <a:pt x="1794510" y="76200"/>
                    <a:pt x="2928620" y="38100"/>
                    <a:pt x="3034030" y="82550"/>
                  </a:cubicBezTo>
                  <a:cubicBezTo>
                    <a:pt x="3048000" y="88900"/>
                    <a:pt x="3053080" y="96520"/>
                    <a:pt x="3053080" y="104140"/>
                  </a:cubicBezTo>
                  <a:cubicBezTo>
                    <a:pt x="3054350" y="113030"/>
                    <a:pt x="3045460" y="128270"/>
                    <a:pt x="3035300" y="132080"/>
                  </a:cubicBezTo>
                  <a:cubicBezTo>
                    <a:pt x="3020060" y="138430"/>
                    <a:pt x="2999740" y="120650"/>
                    <a:pt x="2961640" y="115570"/>
                  </a:cubicBezTo>
                  <a:cubicBezTo>
                    <a:pt x="2819400" y="97790"/>
                    <a:pt x="2223770" y="80010"/>
                    <a:pt x="1968500" y="74930"/>
                  </a:cubicBezTo>
                  <a:cubicBezTo>
                    <a:pt x="1808480" y="71120"/>
                    <a:pt x="1630680" y="97790"/>
                    <a:pt x="1579880" y="74930"/>
                  </a:cubicBezTo>
                  <a:cubicBezTo>
                    <a:pt x="1563370" y="67310"/>
                    <a:pt x="1553210" y="54610"/>
                    <a:pt x="1554480" y="45720"/>
                  </a:cubicBezTo>
                  <a:cubicBezTo>
                    <a:pt x="1554480" y="38100"/>
                    <a:pt x="1563370" y="29210"/>
                    <a:pt x="1579880" y="24130"/>
                  </a:cubicBezTo>
                  <a:cubicBezTo>
                    <a:pt x="1644650" y="0"/>
                    <a:pt x="1963420" y="25400"/>
                    <a:pt x="2152650" y="34290"/>
                  </a:cubicBezTo>
                  <a:cubicBezTo>
                    <a:pt x="2339340" y="43180"/>
                    <a:pt x="2589530" y="57150"/>
                    <a:pt x="2710180" y="76200"/>
                  </a:cubicBezTo>
                  <a:cubicBezTo>
                    <a:pt x="2768600" y="86360"/>
                    <a:pt x="2819400" y="96520"/>
                    <a:pt x="2839720" y="110490"/>
                  </a:cubicBezTo>
                  <a:cubicBezTo>
                    <a:pt x="2848610" y="115570"/>
                    <a:pt x="2853690" y="121920"/>
                    <a:pt x="2853690" y="129540"/>
                  </a:cubicBezTo>
                  <a:cubicBezTo>
                    <a:pt x="2854960" y="137160"/>
                    <a:pt x="2851150" y="148590"/>
                    <a:pt x="2840990" y="154940"/>
                  </a:cubicBezTo>
                  <a:cubicBezTo>
                    <a:pt x="2814320" y="173990"/>
                    <a:pt x="2692400" y="177800"/>
                    <a:pt x="2635250" y="179070"/>
                  </a:cubicBezTo>
                  <a:cubicBezTo>
                    <a:pt x="2597150" y="179070"/>
                    <a:pt x="2548890" y="184150"/>
                    <a:pt x="2537460" y="171450"/>
                  </a:cubicBezTo>
                  <a:cubicBezTo>
                    <a:pt x="2529840" y="163830"/>
                    <a:pt x="2531110" y="149860"/>
                    <a:pt x="2534920" y="142240"/>
                  </a:cubicBezTo>
                  <a:cubicBezTo>
                    <a:pt x="2537460" y="135890"/>
                    <a:pt x="2543810" y="132080"/>
                    <a:pt x="2555240" y="129540"/>
                  </a:cubicBezTo>
                  <a:cubicBezTo>
                    <a:pt x="2589530" y="121920"/>
                    <a:pt x="2733040" y="148590"/>
                    <a:pt x="2790190" y="158750"/>
                  </a:cubicBezTo>
                  <a:cubicBezTo>
                    <a:pt x="2821940" y="163830"/>
                    <a:pt x="2853690" y="165100"/>
                    <a:pt x="2865120" y="176530"/>
                  </a:cubicBezTo>
                  <a:cubicBezTo>
                    <a:pt x="2872740" y="181610"/>
                    <a:pt x="2875280" y="191770"/>
                    <a:pt x="2874010" y="198120"/>
                  </a:cubicBezTo>
                  <a:cubicBezTo>
                    <a:pt x="2872740" y="205740"/>
                    <a:pt x="2867660" y="213360"/>
                    <a:pt x="2854960" y="219710"/>
                  </a:cubicBezTo>
                  <a:cubicBezTo>
                    <a:pt x="2797810" y="245110"/>
                    <a:pt x="2355850" y="247650"/>
                    <a:pt x="2313940" y="214630"/>
                  </a:cubicBezTo>
                  <a:cubicBezTo>
                    <a:pt x="2303780" y="205740"/>
                    <a:pt x="2303780" y="193040"/>
                    <a:pt x="2307590" y="185420"/>
                  </a:cubicBezTo>
                  <a:cubicBezTo>
                    <a:pt x="2310130" y="179070"/>
                    <a:pt x="2316480" y="173990"/>
                    <a:pt x="2330450" y="170180"/>
                  </a:cubicBezTo>
                  <a:cubicBezTo>
                    <a:pt x="2392680" y="151130"/>
                    <a:pt x="2818130" y="158750"/>
                    <a:pt x="2880360" y="189230"/>
                  </a:cubicBezTo>
                  <a:cubicBezTo>
                    <a:pt x="2896870" y="198120"/>
                    <a:pt x="2905760" y="210820"/>
                    <a:pt x="2904490" y="219710"/>
                  </a:cubicBezTo>
                  <a:cubicBezTo>
                    <a:pt x="2904490" y="227330"/>
                    <a:pt x="2894330" y="234950"/>
                    <a:pt x="2879090" y="240030"/>
                  </a:cubicBezTo>
                  <a:cubicBezTo>
                    <a:pt x="2804160" y="264160"/>
                    <a:pt x="2251710" y="232410"/>
                    <a:pt x="2179320" y="195580"/>
                  </a:cubicBezTo>
                  <a:cubicBezTo>
                    <a:pt x="2162810" y="186690"/>
                    <a:pt x="2155190" y="175260"/>
                    <a:pt x="2155190" y="166370"/>
                  </a:cubicBezTo>
                  <a:cubicBezTo>
                    <a:pt x="2155190" y="160020"/>
                    <a:pt x="2161540" y="152400"/>
                    <a:pt x="2169160" y="147320"/>
                  </a:cubicBezTo>
                  <a:cubicBezTo>
                    <a:pt x="2180590" y="138430"/>
                    <a:pt x="2200910" y="132080"/>
                    <a:pt x="2227580" y="127000"/>
                  </a:cubicBezTo>
                  <a:cubicBezTo>
                    <a:pt x="2277110" y="115570"/>
                    <a:pt x="2362200" y="110490"/>
                    <a:pt x="2449830" y="106680"/>
                  </a:cubicBezTo>
                  <a:cubicBezTo>
                    <a:pt x="2575560" y="101600"/>
                    <a:pt x="2852420" y="85090"/>
                    <a:pt x="2909570" y="106680"/>
                  </a:cubicBezTo>
                  <a:cubicBezTo>
                    <a:pt x="2924810" y="113030"/>
                    <a:pt x="2933700" y="121920"/>
                    <a:pt x="2934970" y="129540"/>
                  </a:cubicBezTo>
                  <a:cubicBezTo>
                    <a:pt x="2934970" y="138430"/>
                    <a:pt x="2927350" y="149860"/>
                    <a:pt x="2909570" y="157480"/>
                  </a:cubicBezTo>
                  <a:cubicBezTo>
                    <a:pt x="2823210" y="196850"/>
                    <a:pt x="2141220" y="160020"/>
                    <a:pt x="1995170" y="157480"/>
                  </a:cubicBezTo>
                  <a:cubicBezTo>
                    <a:pt x="1949450" y="157480"/>
                    <a:pt x="1920240" y="165100"/>
                    <a:pt x="1905000" y="154940"/>
                  </a:cubicBezTo>
                  <a:cubicBezTo>
                    <a:pt x="1894840" y="149860"/>
                    <a:pt x="1889760" y="137160"/>
                    <a:pt x="1891030" y="129540"/>
                  </a:cubicBezTo>
                  <a:cubicBezTo>
                    <a:pt x="1892300" y="120650"/>
                    <a:pt x="1899920" y="113030"/>
                    <a:pt x="1916430" y="106680"/>
                  </a:cubicBezTo>
                  <a:cubicBezTo>
                    <a:pt x="2002790" y="73660"/>
                    <a:pt x="2762250" y="74930"/>
                    <a:pt x="2848610" y="106680"/>
                  </a:cubicBezTo>
                  <a:cubicBezTo>
                    <a:pt x="2865120" y="113030"/>
                    <a:pt x="2872740" y="120650"/>
                    <a:pt x="2874010" y="129540"/>
                  </a:cubicBezTo>
                  <a:cubicBezTo>
                    <a:pt x="2875280" y="138430"/>
                    <a:pt x="2868930" y="149860"/>
                    <a:pt x="2854960" y="157480"/>
                  </a:cubicBezTo>
                  <a:cubicBezTo>
                    <a:pt x="2790190" y="191770"/>
                    <a:pt x="2409190" y="156210"/>
                    <a:pt x="2174240" y="168910"/>
                  </a:cubicBezTo>
                  <a:cubicBezTo>
                    <a:pt x="1917700" y="182880"/>
                    <a:pt x="1454150" y="266700"/>
                    <a:pt x="1375410" y="241300"/>
                  </a:cubicBezTo>
                  <a:cubicBezTo>
                    <a:pt x="1358900" y="236220"/>
                    <a:pt x="1351280" y="227330"/>
                    <a:pt x="1350010" y="218440"/>
                  </a:cubicBezTo>
                  <a:cubicBezTo>
                    <a:pt x="1348740" y="210820"/>
                    <a:pt x="1353820" y="199390"/>
                    <a:pt x="1369060" y="191770"/>
                  </a:cubicBezTo>
                  <a:cubicBezTo>
                    <a:pt x="1457960" y="144780"/>
                    <a:pt x="2466340" y="146050"/>
                    <a:pt x="2557780" y="191770"/>
                  </a:cubicBezTo>
                  <a:cubicBezTo>
                    <a:pt x="2574290" y="199390"/>
                    <a:pt x="2579370" y="209550"/>
                    <a:pt x="2578100" y="218440"/>
                  </a:cubicBezTo>
                  <a:cubicBezTo>
                    <a:pt x="2578100" y="226060"/>
                    <a:pt x="2571750" y="234950"/>
                    <a:pt x="2560320" y="241300"/>
                  </a:cubicBezTo>
                  <a:cubicBezTo>
                    <a:pt x="2528570" y="257810"/>
                    <a:pt x="2442210" y="256540"/>
                    <a:pt x="2336800" y="261620"/>
                  </a:cubicBezTo>
                  <a:cubicBezTo>
                    <a:pt x="2084070" y="274320"/>
                    <a:pt x="1272540" y="270510"/>
                    <a:pt x="1041400" y="261620"/>
                  </a:cubicBezTo>
                  <a:cubicBezTo>
                    <a:pt x="957580" y="257810"/>
                    <a:pt x="887730" y="265430"/>
                    <a:pt x="868680" y="246380"/>
                  </a:cubicBezTo>
                  <a:cubicBezTo>
                    <a:pt x="859790" y="238760"/>
                    <a:pt x="859790" y="222250"/>
                    <a:pt x="863600" y="213360"/>
                  </a:cubicBezTo>
                  <a:cubicBezTo>
                    <a:pt x="868680" y="203200"/>
                    <a:pt x="877570" y="198120"/>
                    <a:pt x="899160" y="190500"/>
                  </a:cubicBezTo>
                  <a:cubicBezTo>
                    <a:pt x="996950" y="160020"/>
                    <a:pt x="1511300" y="154940"/>
                    <a:pt x="1789430" y="148590"/>
                  </a:cubicBezTo>
                  <a:cubicBezTo>
                    <a:pt x="2037080" y="143510"/>
                    <a:pt x="2415540" y="120650"/>
                    <a:pt x="2487930" y="148590"/>
                  </a:cubicBezTo>
                  <a:cubicBezTo>
                    <a:pt x="2504440" y="154940"/>
                    <a:pt x="2513330" y="162560"/>
                    <a:pt x="2513330" y="171450"/>
                  </a:cubicBezTo>
                  <a:cubicBezTo>
                    <a:pt x="2514600" y="180340"/>
                    <a:pt x="2505710" y="191770"/>
                    <a:pt x="2487930" y="199390"/>
                  </a:cubicBezTo>
                  <a:cubicBezTo>
                    <a:pt x="2397760" y="240030"/>
                    <a:pt x="1725930" y="208280"/>
                    <a:pt x="1493520" y="198120"/>
                  </a:cubicBezTo>
                  <a:cubicBezTo>
                    <a:pt x="1369060" y="193040"/>
                    <a:pt x="1243330" y="194310"/>
                    <a:pt x="1206500" y="173990"/>
                  </a:cubicBezTo>
                  <a:cubicBezTo>
                    <a:pt x="1193800" y="167640"/>
                    <a:pt x="1188720" y="158750"/>
                    <a:pt x="1188720" y="151130"/>
                  </a:cubicBezTo>
                  <a:cubicBezTo>
                    <a:pt x="1187450" y="143510"/>
                    <a:pt x="1193800" y="133350"/>
                    <a:pt x="1202690" y="127000"/>
                  </a:cubicBezTo>
                  <a:cubicBezTo>
                    <a:pt x="1223010" y="113030"/>
                    <a:pt x="1261110" y="111760"/>
                    <a:pt x="1316990" y="106680"/>
                  </a:cubicBezTo>
                  <a:cubicBezTo>
                    <a:pt x="1471930" y="93980"/>
                    <a:pt x="2018030" y="100330"/>
                    <a:pt x="2195830" y="110490"/>
                  </a:cubicBezTo>
                  <a:cubicBezTo>
                    <a:pt x="2273300" y="115570"/>
                    <a:pt x="2338070" y="114300"/>
                    <a:pt x="2362200" y="130810"/>
                  </a:cubicBezTo>
                  <a:cubicBezTo>
                    <a:pt x="2372360" y="137160"/>
                    <a:pt x="2377440" y="148590"/>
                    <a:pt x="2376170" y="156210"/>
                  </a:cubicBezTo>
                  <a:cubicBezTo>
                    <a:pt x="2373630" y="165100"/>
                    <a:pt x="2367280" y="172720"/>
                    <a:pt x="2350770" y="179070"/>
                  </a:cubicBezTo>
                  <a:cubicBezTo>
                    <a:pt x="2241550" y="219710"/>
                    <a:pt x="1253490" y="184150"/>
                    <a:pt x="971550" y="175260"/>
                  </a:cubicBezTo>
                  <a:cubicBezTo>
                    <a:pt x="847090" y="170180"/>
                    <a:pt x="739140" y="177800"/>
                    <a:pt x="702310" y="157480"/>
                  </a:cubicBezTo>
                  <a:cubicBezTo>
                    <a:pt x="689610" y="149860"/>
                    <a:pt x="681990" y="138430"/>
                    <a:pt x="683260" y="129540"/>
                  </a:cubicBezTo>
                  <a:cubicBezTo>
                    <a:pt x="684530" y="120650"/>
                    <a:pt x="692150" y="113030"/>
                    <a:pt x="708660" y="106680"/>
                  </a:cubicBezTo>
                  <a:cubicBezTo>
                    <a:pt x="807720" y="69850"/>
                    <a:pt x="1671320" y="107950"/>
                    <a:pt x="1885950" y="116840"/>
                  </a:cubicBezTo>
                  <a:cubicBezTo>
                    <a:pt x="1967230" y="119380"/>
                    <a:pt x="2025650" y="115570"/>
                    <a:pt x="2052320" y="128270"/>
                  </a:cubicBezTo>
                  <a:cubicBezTo>
                    <a:pt x="2063750" y="134620"/>
                    <a:pt x="2071370" y="142240"/>
                    <a:pt x="2071370" y="149860"/>
                  </a:cubicBezTo>
                  <a:cubicBezTo>
                    <a:pt x="2072640" y="158750"/>
                    <a:pt x="2068830" y="170180"/>
                    <a:pt x="2052320" y="177800"/>
                  </a:cubicBezTo>
                  <a:cubicBezTo>
                    <a:pt x="1943100" y="236220"/>
                    <a:pt x="474980" y="224790"/>
                    <a:pt x="353060" y="179070"/>
                  </a:cubicBezTo>
                  <a:cubicBezTo>
                    <a:pt x="336550" y="172720"/>
                    <a:pt x="328930" y="165100"/>
                    <a:pt x="327660" y="156210"/>
                  </a:cubicBezTo>
                  <a:cubicBezTo>
                    <a:pt x="327660" y="147320"/>
                    <a:pt x="336550" y="135890"/>
                    <a:pt x="353060" y="128270"/>
                  </a:cubicBezTo>
                  <a:cubicBezTo>
                    <a:pt x="417830" y="99060"/>
                    <a:pt x="750570" y="124460"/>
                    <a:pt x="923290" y="129540"/>
                  </a:cubicBezTo>
                  <a:cubicBezTo>
                    <a:pt x="1068070" y="133350"/>
                    <a:pt x="1277620" y="124460"/>
                    <a:pt x="1319530" y="149860"/>
                  </a:cubicBezTo>
                  <a:cubicBezTo>
                    <a:pt x="1330960" y="156210"/>
                    <a:pt x="1336040" y="166370"/>
                    <a:pt x="1334770" y="173990"/>
                  </a:cubicBezTo>
                  <a:cubicBezTo>
                    <a:pt x="1333500" y="182880"/>
                    <a:pt x="1322070" y="195580"/>
                    <a:pt x="1310640" y="198120"/>
                  </a:cubicBezTo>
                  <a:cubicBezTo>
                    <a:pt x="1294130" y="201930"/>
                    <a:pt x="1277620" y="184150"/>
                    <a:pt x="1239520" y="177800"/>
                  </a:cubicBezTo>
                  <a:cubicBezTo>
                    <a:pt x="1099820" y="154940"/>
                    <a:pt x="463550" y="147320"/>
                    <a:pt x="248920" y="127000"/>
                  </a:cubicBezTo>
                  <a:cubicBezTo>
                    <a:pt x="146050" y="116840"/>
                    <a:pt x="53340" y="115570"/>
                    <a:pt x="20320" y="95250"/>
                  </a:cubicBezTo>
                  <a:cubicBezTo>
                    <a:pt x="7620" y="87630"/>
                    <a:pt x="0" y="74930"/>
                    <a:pt x="1270" y="67310"/>
                  </a:cubicBezTo>
                  <a:cubicBezTo>
                    <a:pt x="2540" y="58420"/>
                    <a:pt x="11430" y="50800"/>
                    <a:pt x="26670" y="44450"/>
                  </a:cubicBezTo>
                  <a:cubicBezTo>
                    <a:pt x="81280" y="24130"/>
                    <a:pt x="309880" y="43180"/>
                    <a:pt x="457200" y="49530"/>
                  </a:cubicBezTo>
                  <a:cubicBezTo>
                    <a:pt x="614680" y="54610"/>
                    <a:pt x="781050" y="64770"/>
                    <a:pt x="942340" y="78740"/>
                  </a:cubicBezTo>
                  <a:cubicBezTo>
                    <a:pt x="1104900" y="93980"/>
                    <a:pt x="1397000" y="102870"/>
                    <a:pt x="1428750" y="138430"/>
                  </a:cubicBezTo>
                  <a:cubicBezTo>
                    <a:pt x="1436370" y="147320"/>
                    <a:pt x="1432560" y="161290"/>
                    <a:pt x="1428750" y="167640"/>
                  </a:cubicBezTo>
                  <a:cubicBezTo>
                    <a:pt x="1424940" y="173990"/>
                    <a:pt x="1419860" y="176530"/>
                    <a:pt x="1407160" y="179070"/>
                  </a:cubicBezTo>
                  <a:cubicBezTo>
                    <a:pt x="1329690" y="195580"/>
                    <a:pt x="764540" y="142240"/>
                    <a:pt x="538480" y="137160"/>
                  </a:cubicBezTo>
                  <a:cubicBezTo>
                    <a:pt x="392430" y="133350"/>
                    <a:pt x="228600" y="156210"/>
                    <a:pt x="180340" y="137160"/>
                  </a:cubicBezTo>
                  <a:cubicBezTo>
                    <a:pt x="165100" y="132080"/>
                    <a:pt x="156210" y="123190"/>
                    <a:pt x="154940" y="114300"/>
                  </a:cubicBezTo>
                  <a:cubicBezTo>
                    <a:pt x="153670" y="106680"/>
                    <a:pt x="161290" y="93980"/>
                    <a:pt x="173990" y="87630"/>
                  </a:cubicBezTo>
                  <a:cubicBezTo>
                    <a:pt x="207010" y="69850"/>
                    <a:pt x="304800" y="83820"/>
                    <a:pt x="398780" y="90170"/>
                  </a:cubicBezTo>
                  <a:cubicBezTo>
                    <a:pt x="563880" y="101600"/>
                    <a:pt x="1007110" y="132080"/>
                    <a:pt x="1070610" y="170180"/>
                  </a:cubicBezTo>
                  <a:cubicBezTo>
                    <a:pt x="1085850" y="179070"/>
                    <a:pt x="1090930" y="189230"/>
                    <a:pt x="1090930" y="198120"/>
                  </a:cubicBezTo>
                  <a:cubicBezTo>
                    <a:pt x="1089660" y="207010"/>
                    <a:pt x="1080770" y="214630"/>
                    <a:pt x="1065530" y="220980"/>
                  </a:cubicBezTo>
                  <a:cubicBezTo>
                    <a:pt x="995680" y="246380"/>
                    <a:pt x="566420" y="228600"/>
                    <a:pt x="425450" y="219710"/>
                  </a:cubicBezTo>
                  <a:cubicBezTo>
                    <a:pt x="355600" y="214630"/>
                    <a:pt x="323850" y="203200"/>
                    <a:pt x="269240" y="199390"/>
                  </a:cubicBezTo>
                  <a:cubicBezTo>
                    <a:pt x="209550" y="195580"/>
                    <a:pt x="114300" y="214630"/>
                    <a:pt x="81280" y="199390"/>
                  </a:cubicBezTo>
                  <a:cubicBezTo>
                    <a:pt x="67310" y="193040"/>
                    <a:pt x="55880" y="180340"/>
                    <a:pt x="55880" y="171450"/>
                  </a:cubicBezTo>
                  <a:cubicBezTo>
                    <a:pt x="57150" y="162560"/>
                    <a:pt x="81280" y="148590"/>
                    <a:pt x="81280" y="148590"/>
                  </a:cubicBezTo>
                </a:path>
              </a:pathLst>
            </a:custGeom>
            <a:solidFill>
              <a:srgbClr val="F2F4F5"/>
            </a:solidFill>
            <a:ln cap="sq">
              <a:noFill/>
              <a:prstDash val="solid"/>
              <a:miter/>
            </a:ln>
          </p:spPr>
        </p:sp>
      </p:grpSp>
      <p:grpSp>
        <p:nvGrpSpPr>
          <p:cNvPr name="Group 4" id="4"/>
          <p:cNvGrpSpPr/>
          <p:nvPr/>
        </p:nvGrpSpPr>
        <p:grpSpPr>
          <a:xfrm rot="0">
            <a:off x="6999922" y="3221355"/>
            <a:ext cx="1476375" cy="161925"/>
            <a:chOff x="0" y="0"/>
            <a:chExt cx="1968500" cy="215900"/>
          </a:xfrm>
        </p:grpSpPr>
        <p:sp>
          <p:nvSpPr>
            <p:cNvPr name="Freeform 5" id="5"/>
            <p:cNvSpPr/>
            <p:nvPr/>
          </p:nvSpPr>
          <p:spPr>
            <a:xfrm flipH="false" flipV="false" rot="0">
              <a:off x="50800" y="38100"/>
              <a:ext cx="1866900" cy="156210"/>
            </a:xfrm>
            <a:custGeom>
              <a:avLst/>
              <a:gdLst/>
              <a:ahLst/>
              <a:cxnLst/>
              <a:rect r="r" b="b" t="t" l="l"/>
              <a:pathLst>
                <a:path h="156210" w="1866900">
                  <a:moveTo>
                    <a:pt x="259080" y="12700"/>
                  </a:moveTo>
                  <a:cubicBezTo>
                    <a:pt x="1186180" y="54610"/>
                    <a:pt x="1376680" y="38100"/>
                    <a:pt x="1428750" y="53340"/>
                  </a:cubicBezTo>
                  <a:cubicBezTo>
                    <a:pt x="1442720" y="58420"/>
                    <a:pt x="1450340" y="62230"/>
                    <a:pt x="1451610" y="69850"/>
                  </a:cubicBezTo>
                  <a:cubicBezTo>
                    <a:pt x="1454150" y="78740"/>
                    <a:pt x="1452880" y="92710"/>
                    <a:pt x="1440180" y="101600"/>
                  </a:cubicBezTo>
                  <a:cubicBezTo>
                    <a:pt x="1361440" y="156210"/>
                    <a:pt x="461010" y="92710"/>
                    <a:pt x="227330" y="104140"/>
                  </a:cubicBezTo>
                  <a:cubicBezTo>
                    <a:pt x="132080" y="109220"/>
                    <a:pt x="62230" y="135890"/>
                    <a:pt x="26670" y="123190"/>
                  </a:cubicBezTo>
                  <a:cubicBezTo>
                    <a:pt x="11430" y="118110"/>
                    <a:pt x="0" y="106680"/>
                    <a:pt x="0" y="97790"/>
                  </a:cubicBezTo>
                  <a:cubicBezTo>
                    <a:pt x="0" y="88900"/>
                    <a:pt x="6350" y="80010"/>
                    <a:pt x="22860" y="73660"/>
                  </a:cubicBezTo>
                  <a:cubicBezTo>
                    <a:pt x="140970" y="22860"/>
                    <a:pt x="1501140" y="97790"/>
                    <a:pt x="1699260" y="74930"/>
                  </a:cubicBezTo>
                  <a:cubicBezTo>
                    <a:pt x="1743710" y="69850"/>
                    <a:pt x="1761490" y="50800"/>
                    <a:pt x="1779270" y="55880"/>
                  </a:cubicBezTo>
                  <a:cubicBezTo>
                    <a:pt x="1790700" y="58420"/>
                    <a:pt x="1802130" y="71120"/>
                    <a:pt x="1802130" y="80010"/>
                  </a:cubicBezTo>
                  <a:cubicBezTo>
                    <a:pt x="1802130" y="87630"/>
                    <a:pt x="1797050" y="97790"/>
                    <a:pt x="1780540" y="105410"/>
                  </a:cubicBezTo>
                  <a:cubicBezTo>
                    <a:pt x="1680210" y="153670"/>
                    <a:pt x="513080" y="137160"/>
                    <a:pt x="406400" y="104140"/>
                  </a:cubicBezTo>
                  <a:cubicBezTo>
                    <a:pt x="391160" y="100330"/>
                    <a:pt x="386080" y="95250"/>
                    <a:pt x="383540" y="87630"/>
                  </a:cubicBezTo>
                  <a:cubicBezTo>
                    <a:pt x="379730" y="81280"/>
                    <a:pt x="379730" y="68580"/>
                    <a:pt x="389890" y="59690"/>
                  </a:cubicBezTo>
                  <a:cubicBezTo>
                    <a:pt x="440690" y="19050"/>
                    <a:pt x="896620" y="38100"/>
                    <a:pt x="1145540" y="34290"/>
                  </a:cubicBezTo>
                  <a:cubicBezTo>
                    <a:pt x="1385570" y="31750"/>
                    <a:pt x="1808480" y="0"/>
                    <a:pt x="1856740" y="39370"/>
                  </a:cubicBezTo>
                  <a:cubicBezTo>
                    <a:pt x="1866900" y="46990"/>
                    <a:pt x="1866900" y="59690"/>
                    <a:pt x="1864360" y="67310"/>
                  </a:cubicBezTo>
                  <a:cubicBezTo>
                    <a:pt x="1861820" y="74930"/>
                    <a:pt x="1852930" y="80010"/>
                    <a:pt x="1840230" y="83820"/>
                  </a:cubicBezTo>
                  <a:cubicBezTo>
                    <a:pt x="1802130" y="95250"/>
                    <a:pt x="1628140" y="92710"/>
                    <a:pt x="1590040" y="83820"/>
                  </a:cubicBezTo>
                  <a:cubicBezTo>
                    <a:pt x="1578610" y="81280"/>
                    <a:pt x="1573530" y="78740"/>
                    <a:pt x="1569720" y="72390"/>
                  </a:cubicBezTo>
                  <a:cubicBezTo>
                    <a:pt x="1565910" y="67310"/>
                    <a:pt x="1564640" y="55880"/>
                    <a:pt x="1567180" y="49530"/>
                  </a:cubicBezTo>
                  <a:cubicBezTo>
                    <a:pt x="1569720" y="41910"/>
                    <a:pt x="1578610" y="35560"/>
                    <a:pt x="1584960" y="33020"/>
                  </a:cubicBezTo>
                  <a:cubicBezTo>
                    <a:pt x="1591310" y="31750"/>
                    <a:pt x="1602740" y="35560"/>
                    <a:pt x="1607820" y="39370"/>
                  </a:cubicBezTo>
                  <a:cubicBezTo>
                    <a:pt x="1612900" y="44450"/>
                    <a:pt x="1616710" y="55880"/>
                    <a:pt x="1615440" y="62230"/>
                  </a:cubicBezTo>
                  <a:cubicBezTo>
                    <a:pt x="1614170" y="69850"/>
                    <a:pt x="1601470" y="83820"/>
                    <a:pt x="1593850" y="83820"/>
                  </a:cubicBezTo>
                  <a:cubicBezTo>
                    <a:pt x="1584960" y="83820"/>
                    <a:pt x="1565910" y="68580"/>
                    <a:pt x="1564640" y="59690"/>
                  </a:cubicBezTo>
                  <a:cubicBezTo>
                    <a:pt x="1564640" y="52070"/>
                    <a:pt x="1570990" y="40640"/>
                    <a:pt x="1582420" y="34290"/>
                  </a:cubicBezTo>
                  <a:cubicBezTo>
                    <a:pt x="1617980" y="15240"/>
                    <a:pt x="1809750" y="15240"/>
                    <a:pt x="1846580" y="34290"/>
                  </a:cubicBezTo>
                  <a:cubicBezTo>
                    <a:pt x="1859280" y="40640"/>
                    <a:pt x="1866900" y="53340"/>
                    <a:pt x="1865630" y="60960"/>
                  </a:cubicBezTo>
                  <a:cubicBezTo>
                    <a:pt x="1864360" y="69850"/>
                    <a:pt x="1856740" y="77470"/>
                    <a:pt x="1840230" y="83820"/>
                  </a:cubicBezTo>
                  <a:cubicBezTo>
                    <a:pt x="1760220" y="114300"/>
                    <a:pt x="1214120" y="80010"/>
                    <a:pt x="1022350" y="87630"/>
                  </a:cubicBezTo>
                  <a:cubicBezTo>
                    <a:pt x="919480" y="91440"/>
                    <a:pt x="872490" y="101600"/>
                    <a:pt x="782320" y="104140"/>
                  </a:cubicBezTo>
                  <a:cubicBezTo>
                    <a:pt x="670560" y="107950"/>
                    <a:pt x="445770" y="124460"/>
                    <a:pt x="400050" y="104140"/>
                  </a:cubicBezTo>
                  <a:cubicBezTo>
                    <a:pt x="388620" y="97790"/>
                    <a:pt x="382270" y="90170"/>
                    <a:pt x="381000" y="82550"/>
                  </a:cubicBezTo>
                  <a:cubicBezTo>
                    <a:pt x="381000" y="74930"/>
                    <a:pt x="382270" y="64770"/>
                    <a:pt x="394970" y="57150"/>
                  </a:cubicBezTo>
                  <a:cubicBezTo>
                    <a:pt x="480060" y="5080"/>
                    <a:pt x="1675130" y="19050"/>
                    <a:pt x="1779270" y="55880"/>
                  </a:cubicBezTo>
                  <a:cubicBezTo>
                    <a:pt x="1794510" y="60960"/>
                    <a:pt x="1799590" y="66040"/>
                    <a:pt x="1800860" y="73660"/>
                  </a:cubicBezTo>
                  <a:cubicBezTo>
                    <a:pt x="1803400" y="81280"/>
                    <a:pt x="1799590" y="93980"/>
                    <a:pt x="1791970" y="101600"/>
                  </a:cubicBezTo>
                  <a:cubicBezTo>
                    <a:pt x="1778000" y="114300"/>
                    <a:pt x="1750060" y="119380"/>
                    <a:pt x="1700530" y="125730"/>
                  </a:cubicBezTo>
                  <a:cubicBezTo>
                    <a:pt x="1516380" y="149860"/>
                    <a:pt x="669290" y="127000"/>
                    <a:pt x="367030" y="125730"/>
                  </a:cubicBezTo>
                  <a:cubicBezTo>
                    <a:pt x="212090" y="124460"/>
                    <a:pt x="55880" y="143510"/>
                    <a:pt x="15240" y="121920"/>
                  </a:cubicBezTo>
                  <a:cubicBezTo>
                    <a:pt x="3810" y="115570"/>
                    <a:pt x="0" y="105410"/>
                    <a:pt x="0" y="97790"/>
                  </a:cubicBezTo>
                  <a:cubicBezTo>
                    <a:pt x="0" y="90170"/>
                    <a:pt x="6350" y="81280"/>
                    <a:pt x="16510" y="74930"/>
                  </a:cubicBezTo>
                  <a:cubicBezTo>
                    <a:pt x="46990" y="57150"/>
                    <a:pt x="128270" y="58420"/>
                    <a:pt x="227330" y="53340"/>
                  </a:cubicBezTo>
                  <a:cubicBezTo>
                    <a:pt x="464820" y="43180"/>
                    <a:pt x="1377950" y="7620"/>
                    <a:pt x="1445260" y="59690"/>
                  </a:cubicBezTo>
                  <a:cubicBezTo>
                    <a:pt x="1455420" y="68580"/>
                    <a:pt x="1455420" y="81280"/>
                    <a:pt x="1451610" y="87630"/>
                  </a:cubicBezTo>
                  <a:cubicBezTo>
                    <a:pt x="1449070" y="95250"/>
                    <a:pt x="1442720" y="100330"/>
                    <a:pt x="1428750" y="104140"/>
                  </a:cubicBezTo>
                  <a:cubicBezTo>
                    <a:pt x="1343660" y="129540"/>
                    <a:pt x="715010" y="90170"/>
                    <a:pt x="504190" y="80010"/>
                  </a:cubicBezTo>
                  <a:cubicBezTo>
                    <a:pt x="393700" y="74930"/>
                    <a:pt x="287020" y="82550"/>
                    <a:pt x="252730" y="62230"/>
                  </a:cubicBezTo>
                  <a:cubicBezTo>
                    <a:pt x="240030" y="54610"/>
                    <a:pt x="232410" y="43180"/>
                    <a:pt x="233680" y="34290"/>
                  </a:cubicBezTo>
                  <a:cubicBezTo>
                    <a:pt x="233680" y="26670"/>
                    <a:pt x="259080" y="12700"/>
                    <a:pt x="259080" y="12700"/>
                  </a:cubicBezTo>
                </a:path>
              </a:pathLst>
            </a:custGeom>
            <a:solidFill>
              <a:srgbClr val="F2F4F5"/>
            </a:solidFill>
            <a:ln cap="sq">
              <a:noFill/>
              <a:prstDash val="solid"/>
              <a:miter/>
            </a:ln>
          </p:spPr>
        </p:sp>
      </p:grpSp>
      <p:grpSp>
        <p:nvGrpSpPr>
          <p:cNvPr name="Group 6" id="6"/>
          <p:cNvGrpSpPr/>
          <p:nvPr/>
        </p:nvGrpSpPr>
        <p:grpSpPr>
          <a:xfrm rot="0">
            <a:off x="7674293" y="3189922"/>
            <a:ext cx="644843" cy="130492"/>
            <a:chOff x="0" y="0"/>
            <a:chExt cx="859790" cy="173990"/>
          </a:xfrm>
        </p:grpSpPr>
        <p:sp>
          <p:nvSpPr>
            <p:cNvPr name="Freeform 7" id="7"/>
            <p:cNvSpPr/>
            <p:nvPr/>
          </p:nvSpPr>
          <p:spPr>
            <a:xfrm flipH="false" flipV="false" rot="0">
              <a:off x="49530" y="38100"/>
              <a:ext cx="762000" cy="92710"/>
            </a:xfrm>
            <a:custGeom>
              <a:avLst/>
              <a:gdLst/>
              <a:ahLst/>
              <a:cxnLst/>
              <a:rect r="r" b="b" t="t" l="l"/>
              <a:pathLst>
                <a:path h="92710" w="762000">
                  <a:moveTo>
                    <a:pt x="722630" y="81280"/>
                  </a:moveTo>
                  <a:cubicBezTo>
                    <a:pt x="580390" y="53340"/>
                    <a:pt x="240030" y="48260"/>
                    <a:pt x="168910" y="62230"/>
                  </a:cubicBezTo>
                  <a:cubicBezTo>
                    <a:pt x="148590" y="67310"/>
                    <a:pt x="147320" y="76200"/>
                    <a:pt x="130810" y="80010"/>
                  </a:cubicBezTo>
                  <a:cubicBezTo>
                    <a:pt x="105410" y="85090"/>
                    <a:pt x="48260" y="92710"/>
                    <a:pt x="26670" y="83820"/>
                  </a:cubicBezTo>
                  <a:cubicBezTo>
                    <a:pt x="13970" y="78740"/>
                    <a:pt x="1270" y="66040"/>
                    <a:pt x="1270" y="57150"/>
                  </a:cubicBezTo>
                  <a:cubicBezTo>
                    <a:pt x="1270" y="49530"/>
                    <a:pt x="20320" y="34290"/>
                    <a:pt x="29210" y="33020"/>
                  </a:cubicBezTo>
                  <a:cubicBezTo>
                    <a:pt x="35560" y="33020"/>
                    <a:pt x="45720" y="40640"/>
                    <a:pt x="49530" y="46990"/>
                  </a:cubicBezTo>
                  <a:cubicBezTo>
                    <a:pt x="52070" y="53340"/>
                    <a:pt x="53340" y="64770"/>
                    <a:pt x="49530" y="69850"/>
                  </a:cubicBezTo>
                  <a:cubicBezTo>
                    <a:pt x="44450" y="77470"/>
                    <a:pt x="21590" y="83820"/>
                    <a:pt x="13970" y="80010"/>
                  </a:cubicBezTo>
                  <a:cubicBezTo>
                    <a:pt x="6350" y="77470"/>
                    <a:pt x="0" y="59690"/>
                    <a:pt x="2540" y="52070"/>
                  </a:cubicBezTo>
                  <a:cubicBezTo>
                    <a:pt x="3810" y="45720"/>
                    <a:pt x="8890" y="39370"/>
                    <a:pt x="17780" y="34290"/>
                  </a:cubicBezTo>
                  <a:cubicBezTo>
                    <a:pt x="38100" y="25400"/>
                    <a:pt x="107950" y="34290"/>
                    <a:pt x="134620" y="27940"/>
                  </a:cubicBezTo>
                  <a:cubicBezTo>
                    <a:pt x="148590" y="24130"/>
                    <a:pt x="148590" y="16510"/>
                    <a:pt x="166370" y="12700"/>
                  </a:cubicBezTo>
                  <a:cubicBezTo>
                    <a:pt x="224790" y="0"/>
                    <a:pt x="468630" y="8890"/>
                    <a:pt x="571500" y="12700"/>
                  </a:cubicBezTo>
                  <a:cubicBezTo>
                    <a:pt x="633730" y="15240"/>
                    <a:pt x="689610" y="11430"/>
                    <a:pt x="721360" y="24130"/>
                  </a:cubicBezTo>
                  <a:cubicBezTo>
                    <a:pt x="740410" y="31750"/>
                    <a:pt x="756920" y="44450"/>
                    <a:pt x="759460" y="54610"/>
                  </a:cubicBezTo>
                  <a:cubicBezTo>
                    <a:pt x="762000" y="62230"/>
                    <a:pt x="756920" y="72390"/>
                    <a:pt x="751840" y="77470"/>
                  </a:cubicBezTo>
                  <a:cubicBezTo>
                    <a:pt x="745490" y="82550"/>
                    <a:pt x="722630" y="81280"/>
                    <a:pt x="722630" y="81280"/>
                  </a:cubicBezTo>
                </a:path>
              </a:pathLst>
            </a:custGeom>
            <a:solidFill>
              <a:srgbClr val="F2F4F5"/>
            </a:solidFill>
            <a:ln cap="sq">
              <a:noFill/>
              <a:prstDash val="solid"/>
              <a:miter/>
            </a:ln>
          </p:spPr>
        </p:sp>
      </p:grpSp>
      <p:grpSp>
        <p:nvGrpSpPr>
          <p:cNvPr name="Group 8" id="8"/>
          <p:cNvGrpSpPr/>
          <p:nvPr/>
        </p:nvGrpSpPr>
        <p:grpSpPr>
          <a:xfrm rot="0">
            <a:off x="7378065" y="3173730"/>
            <a:ext cx="704850" cy="145733"/>
            <a:chOff x="0" y="0"/>
            <a:chExt cx="939800" cy="194310"/>
          </a:xfrm>
        </p:grpSpPr>
        <p:sp>
          <p:nvSpPr>
            <p:cNvPr name="Freeform 9" id="9"/>
            <p:cNvSpPr/>
            <p:nvPr/>
          </p:nvSpPr>
          <p:spPr>
            <a:xfrm flipH="false" flipV="false" rot="0">
              <a:off x="49530" y="30480"/>
              <a:ext cx="843280" cy="113030"/>
            </a:xfrm>
            <a:custGeom>
              <a:avLst/>
              <a:gdLst/>
              <a:ahLst/>
              <a:cxnLst/>
              <a:rect r="r" b="b" t="t" l="l"/>
              <a:pathLst>
                <a:path h="113030" w="843280">
                  <a:moveTo>
                    <a:pt x="810260" y="113030"/>
                  </a:moveTo>
                  <a:cubicBezTo>
                    <a:pt x="312420" y="67310"/>
                    <a:pt x="67310" y="88900"/>
                    <a:pt x="20320" y="71120"/>
                  </a:cubicBezTo>
                  <a:cubicBezTo>
                    <a:pt x="8890" y="66040"/>
                    <a:pt x="5080" y="62230"/>
                    <a:pt x="2540" y="55880"/>
                  </a:cubicBezTo>
                  <a:cubicBezTo>
                    <a:pt x="0" y="48260"/>
                    <a:pt x="3810" y="33020"/>
                    <a:pt x="8890" y="26670"/>
                  </a:cubicBezTo>
                  <a:cubicBezTo>
                    <a:pt x="15240" y="21590"/>
                    <a:pt x="27940" y="19050"/>
                    <a:pt x="34290" y="21590"/>
                  </a:cubicBezTo>
                  <a:cubicBezTo>
                    <a:pt x="41910" y="25400"/>
                    <a:pt x="50800" y="39370"/>
                    <a:pt x="52070" y="48260"/>
                  </a:cubicBezTo>
                  <a:cubicBezTo>
                    <a:pt x="52070" y="54610"/>
                    <a:pt x="45720" y="64770"/>
                    <a:pt x="39370" y="68580"/>
                  </a:cubicBezTo>
                  <a:cubicBezTo>
                    <a:pt x="31750" y="71120"/>
                    <a:pt x="13970" y="69850"/>
                    <a:pt x="8890" y="64770"/>
                  </a:cubicBezTo>
                  <a:cubicBezTo>
                    <a:pt x="2540" y="59690"/>
                    <a:pt x="0" y="41910"/>
                    <a:pt x="3810" y="34290"/>
                  </a:cubicBezTo>
                  <a:cubicBezTo>
                    <a:pt x="6350" y="27940"/>
                    <a:pt x="16510" y="20320"/>
                    <a:pt x="22860" y="21590"/>
                  </a:cubicBezTo>
                  <a:cubicBezTo>
                    <a:pt x="31750" y="21590"/>
                    <a:pt x="50800" y="36830"/>
                    <a:pt x="52070" y="44450"/>
                  </a:cubicBezTo>
                  <a:cubicBezTo>
                    <a:pt x="52070" y="53340"/>
                    <a:pt x="34290" y="72390"/>
                    <a:pt x="26670" y="71120"/>
                  </a:cubicBezTo>
                  <a:cubicBezTo>
                    <a:pt x="17780" y="71120"/>
                    <a:pt x="0" y="52070"/>
                    <a:pt x="1270" y="43180"/>
                  </a:cubicBezTo>
                  <a:cubicBezTo>
                    <a:pt x="1270" y="35560"/>
                    <a:pt x="11430" y="26670"/>
                    <a:pt x="26670" y="20320"/>
                  </a:cubicBezTo>
                  <a:cubicBezTo>
                    <a:pt x="81280" y="0"/>
                    <a:pt x="321310" y="19050"/>
                    <a:pt x="453390" y="25400"/>
                  </a:cubicBezTo>
                  <a:cubicBezTo>
                    <a:pt x="567690" y="30480"/>
                    <a:pt x="709930" y="36830"/>
                    <a:pt x="774700" y="50800"/>
                  </a:cubicBezTo>
                  <a:cubicBezTo>
                    <a:pt x="805180" y="57150"/>
                    <a:pt x="829310" y="62230"/>
                    <a:pt x="838200" y="73660"/>
                  </a:cubicBezTo>
                  <a:cubicBezTo>
                    <a:pt x="843280" y="81280"/>
                    <a:pt x="842010" y="96520"/>
                    <a:pt x="838200" y="102870"/>
                  </a:cubicBezTo>
                  <a:cubicBezTo>
                    <a:pt x="833120" y="109220"/>
                    <a:pt x="810260" y="113030"/>
                    <a:pt x="810260" y="113030"/>
                  </a:cubicBezTo>
                </a:path>
              </a:pathLst>
            </a:custGeom>
            <a:solidFill>
              <a:srgbClr val="F2F4F5"/>
            </a:solidFill>
            <a:ln cap="sq">
              <a:noFill/>
              <a:prstDash val="solid"/>
              <a:miter/>
            </a:ln>
          </p:spPr>
        </p:sp>
      </p:grpSp>
      <p:grpSp>
        <p:nvGrpSpPr>
          <p:cNvPr name="Group 10" id="10"/>
          <p:cNvGrpSpPr/>
          <p:nvPr/>
        </p:nvGrpSpPr>
        <p:grpSpPr>
          <a:xfrm rot="0">
            <a:off x="7205662" y="3205162"/>
            <a:ext cx="567690" cy="130492"/>
            <a:chOff x="0" y="0"/>
            <a:chExt cx="756920" cy="173990"/>
          </a:xfrm>
        </p:grpSpPr>
        <p:sp>
          <p:nvSpPr>
            <p:cNvPr name="Freeform 11" id="11"/>
            <p:cNvSpPr/>
            <p:nvPr/>
          </p:nvSpPr>
          <p:spPr>
            <a:xfrm flipH="false" flipV="false" rot="0">
              <a:off x="50800" y="22860"/>
              <a:ext cx="655320" cy="120650"/>
            </a:xfrm>
            <a:custGeom>
              <a:avLst/>
              <a:gdLst/>
              <a:ahLst/>
              <a:cxnLst/>
              <a:rect r="r" b="b" t="t" l="l"/>
              <a:pathLst>
                <a:path h="120650" w="655320">
                  <a:moveTo>
                    <a:pt x="629920" y="78740"/>
                  </a:moveTo>
                  <a:cubicBezTo>
                    <a:pt x="85090" y="71120"/>
                    <a:pt x="80010" y="58420"/>
                    <a:pt x="80010" y="50800"/>
                  </a:cubicBezTo>
                  <a:cubicBezTo>
                    <a:pt x="80010" y="43180"/>
                    <a:pt x="87630" y="34290"/>
                    <a:pt x="99060" y="29210"/>
                  </a:cubicBezTo>
                  <a:cubicBezTo>
                    <a:pt x="132080" y="13970"/>
                    <a:pt x="262890" y="21590"/>
                    <a:pt x="317500" y="27940"/>
                  </a:cubicBezTo>
                  <a:cubicBezTo>
                    <a:pt x="353060" y="33020"/>
                    <a:pt x="389890" y="38100"/>
                    <a:pt x="402590" y="50800"/>
                  </a:cubicBezTo>
                  <a:cubicBezTo>
                    <a:pt x="410210" y="58420"/>
                    <a:pt x="414020" y="71120"/>
                    <a:pt x="411480" y="78740"/>
                  </a:cubicBezTo>
                  <a:cubicBezTo>
                    <a:pt x="408940" y="86360"/>
                    <a:pt x="401320" y="91440"/>
                    <a:pt x="388620" y="96520"/>
                  </a:cubicBezTo>
                  <a:cubicBezTo>
                    <a:pt x="340360" y="113030"/>
                    <a:pt x="74930" y="120650"/>
                    <a:pt x="25400" y="100330"/>
                  </a:cubicBezTo>
                  <a:cubicBezTo>
                    <a:pt x="10160" y="92710"/>
                    <a:pt x="0" y="81280"/>
                    <a:pt x="0" y="73660"/>
                  </a:cubicBezTo>
                  <a:cubicBezTo>
                    <a:pt x="1270" y="64770"/>
                    <a:pt x="20320" y="49530"/>
                    <a:pt x="27940" y="49530"/>
                  </a:cubicBezTo>
                  <a:cubicBezTo>
                    <a:pt x="35560" y="48260"/>
                    <a:pt x="45720" y="55880"/>
                    <a:pt x="48260" y="62230"/>
                  </a:cubicBezTo>
                  <a:cubicBezTo>
                    <a:pt x="50800" y="69850"/>
                    <a:pt x="48260" y="86360"/>
                    <a:pt x="43180" y="92710"/>
                  </a:cubicBezTo>
                  <a:cubicBezTo>
                    <a:pt x="38100" y="97790"/>
                    <a:pt x="26670" y="101600"/>
                    <a:pt x="20320" y="99060"/>
                  </a:cubicBezTo>
                  <a:cubicBezTo>
                    <a:pt x="12700" y="96520"/>
                    <a:pt x="0" y="83820"/>
                    <a:pt x="0" y="76200"/>
                  </a:cubicBezTo>
                  <a:cubicBezTo>
                    <a:pt x="1270" y="67310"/>
                    <a:pt x="10160" y="55880"/>
                    <a:pt x="25400" y="49530"/>
                  </a:cubicBezTo>
                  <a:cubicBezTo>
                    <a:pt x="73660" y="27940"/>
                    <a:pt x="308610" y="39370"/>
                    <a:pt x="367030" y="48260"/>
                  </a:cubicBezTo>
                  <a:cubicBezTo>
                    <a:pt x="388620" y="50800"/>
                    <a:pt x="405130" y="52070"/>
                    <a:pt x="410210" y="60960"/>
                  </a:cubicBezTo>
                  <a:cubicBezTo>
                    <a:pt x="414020" y="66040"/>
                    <a:pt x="412750" y="77470"/>
                    <a:pt x="408940" y="83820"/>
                  </a:cubicBezTo>
                  <a:cubicBezTo>
                    <a:pt x="405130" y="90170"/>
                    <a:pt x="396240" y="95250"/>
                    <a:pt x="388620" y="96520"/>
                  </a:cubicBezTo>
                  <a:cubicBezTo>
                    <a:pt x="377190" y="96520"/>
                    <a:pt x="369570" y="82550"/>
                    <a:pt x="350520" y="77470"/>
                  </a:cubicBezTo>
                  <a:cubicBezTo>
                    <a:pt x="303530" y="67310"/>
                    <a:pt x="134620" y="93980"/>
                    <a:pt x="99060" y="78740"/>
                  </a:cubicBezTo>
                  <a:cubicBezTo>
                    <a:pt x="87630" y="72390"/>
                    <a:pt x="80010" y="64770"/>
                    <a:pt x="80010" y="57150"/>
                  </a:cubicBezTo>
                  <a:cubicBezTo>
                    <a:pt x="80010" y="48260"/>
                    <a:pt x="85090" y="36830"/>
                    <a:pt x="99060" y="29210"/>
                  </a:cubicBezTo>
                  <a:cubicBezTo>
                    <a:pt x="154940" y="0"/>
                    <a:pt x="567690" y="0"/>
                    <a:pt x="629920" y="27940"/>
                  </a:cubicBezTo>
                  <a:cubicBezTo>
                    <a:pt x="646430" y="35560"/>
                    <a:pt x="655320" y="48260"/>
                    <a:pt x="654050" y="57150"/>
                  </a:cubicBezTo>
                  <a:cubicBezTo>
                    <a:pt x="654050" y="64770"/>
                    <a:pt x="629920" y="78740"/>
                    <a:pt x="629920" y="78740"/>
                  </a:cubicBezTo>
                </a:path>
              </a:pathLst>
            </a:custGeom>
            <a:solidFill>
              <a:srgbClr val="F2F4F5"/>
            </a:solidFill>
            <a:ln cap="sq">
              <a:noFill/>
              <a:prstDash val="solid"/>
              <a:miter/>
            </a:ln>
          </p:spPr>
        </p:sp>
      </p:grpSp>
      <p:grpSp>
        <p:nvGrpSpPr>
          <p:cNvPr name="Group 12" id="12"/>
          <p:cNvGrpSpPr/>
          <p:nvPr/>
        </p:nvGrpSpPr>
        <p:grpSpPr>
          <a:xfrm rot="0">
            <a:off x="7143750" y="4172903"/>
            <a:ext cx="1117282" cy="255270"/>
            <a:chOff x="0" y="0"/>
            <a:chExt cx="1489710" cy="340360"/>
          </a:xfrm>
        </p:grpSpPr>
        <p:sp>
          <p:nvSpPr>
            <p:cNvPr name="Freeform 13" id="13"/>
            <p:cNvSpPr/>
            <p:nvPr/>
          </p:nvSpPr>
          <p:spPr>
            <a:xfrm flipH="false" flipV="false" rot="0">
              <a:off x="50800" y="50800"/>
              <a:ext cx="1388110" cy="252730"/>
            </a:xfrm>
            <a:custGeom>
              <a:avLst/>
              <a:gdLst/>
              <a:ahLst/>
              <a:cxnLst/>
              <a:rect r="r" b="b" t="t" l="l"/>
              <a:pathLst>
                <a:path h="252730" w="1388110">
                  <a:moveTo>
                    <a:pt x="1150620" y="13970"/>
                  </a:moveTo>
                  <a:cubicBezTo>
                    <a:pt x="1174750" y="90170"/>
                    <a:pt x="1162050" y="125730"/>
                    <a:pt x="1169670" y="147320"/>
                  </a:cubicBezTo>
                  <a:cubicBezTo>
                    <a:pt x="1177290" y="165100"/>
                    <a:pt x="1192530" y="186690"/>
                    <a:pt x="1206500" y="189230"/>
                  </a:cubicBezTo>
                  <a:cubicBezTo>
                    <a:pt x="1217930" y="190500"/>
                    <a:pt x="1243330" y="172720"/>
                    <a:pt x="1243330" y="167640"/>
                  </a:cubicBezTo>
                  <a:cubicBezTo>
                    <a:pt x="1243330" y="163830"/>
                    <a:pt x="1220470" y="165100"/>
                    <a:pt x="1216660" y="158750"/>
                  </a:cubicBezTo>
                  <a:cubicBezTo>
                    <a:pt x="1211580" y="152400"/>
                    <a:pt x="1211580" y="135890"/>
                    <a:pt x="1216660" y="129540"/>
                  </a:cubicBezTo>
                  <a:cubicBezTo>
                    <a:pt x="1221740" y="123190"/>
                    <a:pt x="1240790" y="119380"/>
                    <a:pt x="1249680" y="121920"/>
                  </a:cubicBezTo>
                  <a:cubicBezTo>
                    <a:pt x="1258570" y="125730"/>
                    <a:pt x="1259840" y="144780"/>
                    <a:pt x="1268730" y="148590"/>
                  </a:cubicBezTo>
                  <a:cubicBezTo>
                    <a:pt x="1277620" y="152400"/>
                    <a:pt x="1301750" y="143510"/>
                    <a:pt x="1303020" y="144780"/>
                  </a:cubicBezTo>
                  <a:cubicBezTo>
                    <a:pt x="1303020" y="147320"/>
                    <a:pt x="1287780" y="154940"/>
                    <a:pt x="1272540" y="157480"/>
                  </a:cubicBezTo>
                  <a:cubicBezTo>
                    <a:pt x="1228090" y="166370"/>
                    <a:pt x="1040130" y="171450"/>
                    <a:pt x="998220" y="154940"/>
                  </a:cubicBezTo>
                  <a:cubicBezTo>
                    <a:pt x="984250" y="149860"/>
                    <a:pt x="974090" y="140970"/>
                    <a:pt x="972820" y="133350"/>
                  </a:cubicBezTo>
                  <a:cubicBezTo>
                    <a:pt x="972820" y="124460"/>
                    <a:pt x="988060" y="106680"/>
                    <a:pt x="998220" y="104140"/>
                  </a:cubicBezTo>
                  <a:cubicBezTo>
                    <a:pt x="1008380" y="102870"/>
                    <a:pt x="1017270" y="119380"/>
                    <a:pt x="1029970" y="121920"/>
                  </a:cubicBezTo>
                  <a:cubicBezTo>
                    <a:pt x="1045210" y="127000"/>
                    <a:pt x="1060450" y="124460"/>
                    <a:pt x="1084580" y="124460"/>
                  </a:cubicBezTo>
                  <a:cubicBezTo>
                    <a:pt x="1134110" y="125730"/>
                    <a:pt x="1266190" y="133350"/>
                    <a:pt x="1315720" y="125730"/>
                  </a:cubicBezTo>
                  <a:cubicBezTo>
                    <a:pt x="1339850" y="121920"/>
                    <a:pt x="1355090" y="105410"/>
                    <a:pt x="1367790" y="109220"/>
                  </a:cubicBezTo>
                  <a:cubicBezTo>
                    <a:pt x="1376680" y="111760"/>
                    <a:pt x="1385570" y="123190"/>
                    <a:pt x="1386840" y="130810"/>
                  </a:cubicBezTo>
                  <a:cubicBezTo>
                    <a:pt x="1388110" y="138430"/>
                    <a:pt x="1385570" y="148590"/>
                    <a:pt x="1372870" y="156210"/>
                  </a:cubicBezTo>
                  <a:cubicBezTo>
                    <a:pt x="1303020" y="199390"/>
                    <a:pt x="591820" y="151130"/>
                    <a:pt x="411480" y="175260"/>
                  </a:cubicBezTo>
                  <a:cubicBezTo>
                    <a:pt x="339090" y="185420"/>
                    <a:pt x="317500" y="203200"/>
                    <a:pt x="261620" y="213360"/>
                  </a:cubicBezTo>
                  <a:cubicBezTo>
                    <a:pt x="191770" y="226060"/>
                    <a:pt x="63500" y="252730"/>
                    <a:pt x="25400" y="238760"/>
                  </a:cubicBezTo>
                  <a:cubicBezTo>
                    <a:pt x="10160" y="233680"/>
                    <a:pt x="0" y="220980"/>
                    <a:pt x="0" y="212090"/>
                  </a:cubicBezTo>
                  <a:cubicBezTo>
                    <a:pt x="0" y="203200"/>
                    <a:pt x="19050" y="187960"/>
                    <a:pt x="27940" y="187960"/>
                  </a:cubicBezTo>
                  <a:cubicBezTo>
                    <a:pt x="34290" y="186690"/>
                    <a:pt x="44450" y="194310"/>
                    <a:pt x="46990" y="200660"/>
                  </a:cubicBezTo>
                  <a:cubicBezTo>
                    <a:pt x="50800" y="208280"/>
                    <a:pt x="48260" y="224790"/>
                    <a:pt x="43180" y="231140"/>
                  </a:cubicBezTo>
                  <a:cubicBezTo>
                    <a:pt x="38100" y="236220"/>
                    <a:pt x="26670" y="238760"/>
                    <a:pt x="20320" y="237490"/>
                  </a:cubicBezTo>
                  <a:cubicBezTo>
                    <a:pt x="12700" y="236220"/>
                    <a:pt x="3810" y="229870"/>
                    <a:pt x="1270" y="223520"/>
                  </a:cubicBezTo>
                  <a:cubicBezTo>
                    <a:pt x="0" y="214630"/>
                    <a:pt x="3810" y="198120"/>
                    <a:pt x="16510" y="189230"/>
                  </a:cubicBezTo>
                  <a:cubicBezTo>
                    <a:pt x="49530" y="165100"/>
                    <a:pt x="207010" y="175260"/>
                    <a:pt x="278130" y="161290"/>
                  </a:cubicBezTo>
                  <a:cubicBezTo>
                    <a:pt x="328930" y="151130"/>
                    <a:pt x="342900" y="135890"/>
                    <a:pt x="406400" y="125730"/>
                  </a:cubicBezTo>
                  <a:cubicBezTo>
                    <a:pt x="570230" y="101600"/>
                    <a:pt x="1188720" y="102870"/>
                    <a:pt x="1310640" y="105410"/>
                  </a:cubicBezTo>
                  <a:cubicBezTo>
                    <a:pt x="1341120" y="105410"/>
                    <a:pt x="1355090" y="102870"/>
                    <a:pt x="1367790" y="109220"/>
                  </a:cubicBezTo>
                  <a:cubicBezTo>
                    <a:pt x="1377950" y="113030"/>
                    <a:pt x="1385570" y="123190"/>
                    <a:pt x="1386840" y="130810"/>
                  </a:cubicBezTo>
                  <a:cubicBezTo>
                    <a:pt x="1388110" y="138430"/>
                    <a:pt x="1381760" y="149860"/>
                    <a:pt x="1372870" y="156210"/>
                  </a:cubicBezTo>
                  <a:cubicBezTo>
                    <a:pt x="1361440" y="166370"/>
                    <a:pt x="1343660" y="171450"/>
                    <a:pt x="1318260" y="175260"/>
                  </a:cubicBezTo>
                  <a:cubicBezTo>
                    <a:pt x="1258570" y="185420"/>
                    <a:pt x="1078230" y="184150"/>
                    <a:pt x="1024890" y="171450"/>
                  </a:cubicBezTo>
                  <a:cubicBezTo>
                    <a:pt x="1003300" y="166370"/>
                    <a:pt x="989330" y="158750"/>
                    <a:pt x="981710" y="148590"/>
                  </a:cubicBezTo>
                  <a:cubicBezTo>
                    <a:pt x="975360" y="140970"/>
                    <a:pt x="971550" y="128270"/>
                    <a:pt x="974090" y="120650"/>
                  </a:cubicBezTo>
                  <a:cubicBezTo>
                    <a:pt x="977900" y="113030"/>
                    <a:pt x="984250" y="107950"/>
                    <a:pt x="998220" y="104140"/>
                  </a:cubicBezTo>
                  <a:cubicBezTo>
                    <a:pt x="1042670" y="91440"/>
                    <a:pt x="1270000" y="97790"/>
                    <a:pt x="1316990" y="111760"/>
                  </a:cubicBezTo>
                  <a:cubicBezTo>
                    <a:pt x="1330960" y="116840"/>
                    <a:pt x="1336040" y="120650"/>
                    <a:pt x="1342390" y="128270"/>
                  </a:cubicBezTo>
                  <a:cubicBezTo>
                    <a:pt x="1347470" y="137160"/>
                    <a:pt x="1353820" y="149860"/>
                    <a:pt x="1351280" y="160020"/>
                  </a:cubicBezTo>
                  <a:cubicBezTo>
                    <a:pt x="1350010" y="171450"/>
                    <a:pt x="1341120" y="186690"/>
                    <a:pt x="1329690" y="191770"/>
                  </a:cubicBezTo>
                  <a:cubicBezTo>
                    <a:pt x="1313180" y="200660"/>
                    <a:pt x="1273810" y="198120"/>
                    <a:pt x="1254760" y="190500"/>
                  </a:cubicBezTo>
                  <a:cubicBezTo>
                    <a:pt x="1238250" y="184150"/>
                    <a:pt x="1221740" y="170180"/>
                    <a:pt x="1216660" y="158750"/>
                  </a:cubicBezTo>
                  <a:cubicBezTo>
                    <a:pt x="1211580" y="149860"/>
                    <a:pt x="1212850" y="135890"/>
                    <a:pt x="1216660" y="129540"/>
                  </a:cubicBezTo>
                  <a:cubicBezTo>
                    <a:pt x="1220470" y="124460"/>
                    <a:pt x="1229360" y="119380"/>
                    <a:pt x="1236980" y="119380"/>
                  </a:cubicBezTo>
                  <a:cubicBezTo>
                    <a:pt x="1249680" y="118110"/>
                    <a:pt x="1271270" y="123190"/>
                    <a:pt x="1280160" y="132080"/>
                  </a:cubicBezTo>
                  <a:cubicBezTo>
                    <a:pt x="1289050" y="139700"/>
                    <a:pt x="1294130" y="154940"/>
                    <a:pt x="1292860" y="167640"/>
                  </a:cubicBezTo>
                  <a:cubicBezTo>
                    <a:pt x="1290320" y="186690"/>
                    <a:pt x="1266190" y="223520"/>
                    <a:pt x="1247140" y="232410"/>
                  </a:cubicBezTo>
                  <a:cubicBezTo>
                    <a:pt x="1230630" y="241300"/>
                    <a:pt x="1209040" y="240030"/>
                    <a:pt x="1191260" y="232410"/>
                  </a:cubicBezTo>
                  <a:cubicBezTo>
                    <a:pt x="1168400" y="222250"/>
                    <a:pt x="1141730" y="194310"/>
                    <a:pt x="1127760" y="163830"/>
                  </a:cubicBezTo>
                  <a:cubicBezTo>
                    <a:pt x="1108710" y="127000"/>
                    <a:pt x="1094740" y="44450"/>
                    <a:pt x="1103630" y="19050"/>
                  </a:cubicBezTo>
                  <a:cubicBezTo>
                    <a:pt x="1107440" y="8890"/>
                    <a:pt x="1117600" y="1270"/>
                    <a:pt x="1125220" y="0"/>
                  </a:cubicBezTo>
                  <a:cubicBezTo>
                    <a:pt x="1134110" y="0"/>
                    <a:pt x="1150620" y="13970"/>
                    <a:pt x="1150620" y="13970"/>
                  </a:cubicBezTo>
                </a:path>
              </a:pathLst>
            </a:custGeom>
            <a:solidFill>
              <a:srgbClr val="F2F4F5"/>
            </a:solidFill>
            <a:ln cap="sq">
              <a:noFill/>
              <a:prstDash val="solid"/>
              <a:miter/>
            </a:ln>
          </p:spPr>
        </p:sp>
      </p:grpSp>
      <p:sp>
        <p:nvSpPr>
          <p:cNvPr name="Freeform 14" id="14"/>
          <p:cNvSpPr/>
          <p:nvPr/>
        </p:nvSpPr>
        <p:spPr>
          <a:xfrm flipH="false" flipV="false" rot="0">
            <a:off x="8301038" y="1826482"/>
            <a:ext cx="11301259" cy="5579997"/>
          </a:xfrm>
          <a:custGeom>
            <a:avLst/>
            <a:gdLst/>
            <a:ahLst/>
            <a:cxnLst/>
            <a:rect r="r" b="b" t="t" l="l"/>
            <a:pathLst>
              <a:path h="5579997" w="11301259">
                <a:moveTo>
                  <a:pt x="0" y="0"/>
                </a:moveTo>
                <a:lnTo>
                  <a:pt x="11301258" y="0"/>
                </a:lnTo>
                <a:lnTo>
                  <a:pt x="11301258" y="5579997"/>
                </a:lnTo>
                <a:lnTo>
                  <a:pt x="0" y="5579997"/>
                </a:lnTo>
                <a:lnTo>
                  <a:pt x="0" y="0"/>
                </a:lnTo>
                <a:close/>
              </a:path>
            </a:pathLst>
          </a:custGeom>
          <a:blipFill>
            <a:blip r:embed="rId2"/>
            <a:stretch>
              <a:fillRect l="0" t="0" r="0" b="0"/>
            </a:stretch>
          </a:blipFill>
        </p:spPr>
      </p:sp>
      <p:sp>
        <p:nvSpPr>
          <p:cNvPr name="TextBox 15" id="15"/>
          <p:cNvSpPr txBox="true"/>
          <p:nvPr/>
        </p:nvSpPr>
        <p:spPr>
          <a:xfrm rot="0">
            <a:off x="1244133" y="3047424"/>
            <a:ext cx="5536714" cy="2593858"/>
          </a:xfrm>
          <a:prstGeom prst="rect">
            <a:avLst/>
          </a:prstGeom>
        </p:spPr>
        <p:txBody>
          <a:bodyPr anchor="t" rtlCol="false" tIns="0" lIns="0" bIns="0" rIns="0">
            <a:spAutoFit/>
          </a:bodyPr>
          <a:lstStyle/>
          <a:p>
            <a:pPr algn="ctr">
              <a:lnSpc>
                <a:spcPts val="3438"/>
              </a:lnSpc>
            </a:pPr>
            <a:r>
              <a:rPr lang="en-US" sz="2455" b="true">
                <a:solidFill>
                  <a:srgbClr val="000000"/>
                </a:solidFill>
                <a:latin typeface="Open Sans Bold"/>
                <a:ea typeface="Open Sans Bold"/>
                <a:cs typeface="Open Sans Bold"/>
                <a:sym typeface="Open Sans Bold"/>
              </a:rPr>
              <a:t>Maintenant vous pouvez créer votre projet avec votre équipe.</a:t>
            </a:r>
          </a:p>
          <a:p>
            <a:pPr algn="ctr">
              <a:lnSpc>
                <a:spcPts val="3438"/>
              </a:lnSpc>
            </a:pPr>
          </a:p>
          <a:p>
            <a:pPr algn="ctr">
              <a:lnSpc>
                <a:spcPts val="3438"/>
              </a:lnSpc>
            </a:pPr>
          </a:p>
          <a:p>
            <a:pPr algn="ctr">
              <a:lnSpc>
                <a:spcPts val="3438"/>
              </a:lnSpc>
            </a:pPr>
            <a:r>
              <a:rPr lang="en-US" sz="2455" b="true">
                <a:solidFill>
                  <a:srgbClr val="000000"/>
                </a:solidFill>
                <a:latin typeface="Open Sans Bold"/>
                <a:ea typeface="Open Sans Bold"/>
                <a:cs typeface="Open Sans Bold"/>
                <a:sym typeface="Open Sans Bold"/>
              </a:rPr>
              <a:t>Maintenant suivez avec vos collègues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172130" y="2050156"/>
            <a:ext cx="3665028" cy="6387221"/>
            <a:chOff x="0" y="0"/>
            <a:chExt cx="965275" cy="1682231"/>
          </a:xfrm>
        </p:grpSpPr>
        <p:sp>
          <p:nvSpPr>
            <p:cNvPr name="Freeform 7" id="7"/>
            <p:cNvSpPr/>
            <p:nvPr/>
          </p:nvSpPr>
          <p:spPr>
            <a:xfrm flipH="false" flipV="false" rot="0">
              <a:off x="0" y="0"/>
              <a:ext cx="965275" cy="1682231"/>
            </a:xfrm>
            <a:custGeom>
              <a:avLst/>
              <a:gdLst/>
              <a:ahLst/>
              <a:cxnLst/>
              <a:rect r="r" b="b" t="t" l="l"/>
              <a:pathLst>
                <a:path h="1682231" w="965275">
                  <a:moveTo>
                    <a:pt x="42248" y="0"/>
                  </a:moveTo>
                  <a:lnTo>
                    <a:pt x="923027" y="0"/>
                  </a:lnTo>
                  <a:cubicBezTo>
                    <a:pt x="946360" y="0"/>
                    <a:pt x="965275" y="18915"/>
                    <a:pt x="965275" y="42248"/>
                  </a:cubicBezTo>
                  <a:lnTo>
                    <a:pt x="965275" y="1639983"/>
                  </a:lnTo>
                  <a:cubicBezTo>
                    <a:pt x="965275" y="1663316"/>
                    <a:pt x="946360" y="1682231"/>
                    <a:pt x="923027" y="1682231"/>
                  </a:cubicBezTo>
                  <a:lnTo>
                    <a:pt x="42248" y="1682231"/>
                  </a:lnTo>
                  <a:cubicBezTo>
                    <a:pt x="31043" y="1682231"/>
                    <a:pt x="20297" y="1677780"/>
                    <a:pt x="12374" y="1669857"/>
                  </a:cubicBezTo>
                  <a:cubicBezTo>
                    <a:pt x="4451" y="1661934"/>
                    <a:pt x="0" y="1651188"/>
                    <a:pt x="0" y="1639983"/>
                  </a:cubicBezTo>
                  <a:lnTo>
                    <a:pt x="0" y="42248"/>
                  </a:lnTo>
                  <a:cubicBezTo>
                    <a:pt x="0" y="18915"/>
                    <a:pt x="18915" y="0"/>
                    <a:pt x="42248"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965275" cy="1701281"/>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172130" y="2315322"/>
            <a:ext cx="3665028" cy="856259"/>
            <a:chOff x="0" y="0"/>
            <a:chExt cx="965275" cy="225517"/>
          </a:xfrm>
        </p:grpSpPr>
        <p:sp>
          <p:nvSpPr>
            <p:cNvPr name="Freeform 10" id="10"/>
            <p:cNvSpPr/>
            <p:nvPr/>
          </p:nvSpPr>
          <p:spPr>
            <a:xfrm flipH="false" flipV="false" rot="0">
              <a:off x="0" y="0"/>
              <a:ext cx="965275" cy="225517"/>
            </a:xfrm>
            <a:custGeom>
              <a:avLst/>
              <a:gdLst/>
              <a:ahLst/>
              <a:cxnLst/>
              <a:rect r="r" b="b" t="t" l="l"/>
              <a:pathLst>
                <a:path h="225517" w="965275">
                  <a:moveTo>
                    <a:pt x="0" y="0"/>
                  </a:moveTo>
                  <a:lnTo>
                    <a:pt x="965275" y="0"/>
                  </a:lnTo>
                  <a:lnTo>
                    <a:pt x="965275" y="225517"/>
                  </a:lnTo>
                  <a:lnTo>
                    <a:pt x="0" y="225517"/>
                  </a:lnTo>
                  <a:close/>
                </a:path>
              </a:pathLst>
            </a:custGeom>
            <a:solidFill>
              <a:srgbClr val="000000"/>
            </a:solidFill>
          </p:spPr>
        </p:sp>
        <p:sp>
          <p:nvSpPr>
            <p:cNvPr name="TextBox 11" id="11"/>
            <p:cNvSpPr txBox="true"/>
            <p:nvPr/>
          </p:nvSpPr>
          <p:spPr>
            <a:xfrm>
              <a:off x="0" y="-19050"/>
              <a:ext cx="965275" cy="244567"/>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Équipe de développement </a:t>
              </a:r>
            </a:p>
          </p:txBody>
        </p:sp>
      </p:grpSp>
      <p:grpSp>
        <p:nvGrpSpPr>
          <p:cNvPr name="Group 12" id="12"/>
          <p:cNvGrpSpPr/>
          <p:nvPr/>
        </p:nvGrpSpPr>
        <p:grpSpPr>
          <a:xfrm rot="0">
            <a:off x="7599950" y="2558509"/>
            <a:ext cx="3520069" cy="6121603"/>
            <a:chOff x="0" y="0"/>
            <a:chExt cx="927096" cy="1612274"/>
          </a:xfrm>
        </p:grpSpPr>
        <p:sp>
          <p:nvSpPr>
            <p:cNvPr name="Freeform 13" id="13"/>
            <p:cNvSpPr/>
            <p:nvPr/>
          </p:nvSpPr>
          <p:spPr>
            <a:xfrm flipH="false" flipV="false" rot="0">
              <a:off x="0" y="0"/>
              <a:ext cx="927096" cy="1612274"/>
            </a:xfrm>
            <a:custGeom>
              <a:avLst/>
              <a:gdLst/>
              <a:ahLst/>
              <a:cxnLst/>
              <a:rect r="r" b="b" t="t" l="l"/>
              <a:pathLst>
                <a:path h="1612274" w="927096">
                  <a:moveTo>
                    <a:pt x="43987" y="0"/>
                  </a:moveTo>
                  <a:lnTo>
                    <a:pt x="883109" y="0"/>
                  </a:lnTo>
                  <a:cubicBezTo>
                    <a:pt x="907403" y="0"/>
                    <a:pt x="927096" y="19694"/>
                    <a:pt x="927096" y="43987"/>
                  </a:cubicBezTo>
                  <a:lnTo>
                    <a:pt x="927096" y="1568287"/>
                  </a:lnTo>
                  <a:cubicBezTo>
                    <a:pt x="927096" y="1579953"/>
                    <a:pt x="922462" y="1591141"/>
                    <a:pt x="914213" y="1599390"/>
                  </a:cubicBezTo>
                  <a:cubicBezTo>
                    <a:pt x="905964" y="1607640"/>
                    <a:pt x="894775" y="1612274"/>
                    <a:pt x="883109" y="1612274"/>
                  </a:cubicBezTo>
                  <a:lnTo>
                    <a:pt x="43987" y="1612274"/>
                  </a:lnTo>
                  <a:cubicBezTo>
                    <a:pt x="32321" y="1612274"/>
                    <a:pt x="21133" y="1607640"/>
                    <a:pt x="12884" y="1599390"/>
                  </a:cubicBezTo>
                  <a:cubicBezTo>
                    <a:pt x="4634" y="1591141"/>
                    <a:pt x="0" y="1579953"/>
                    <a:pt x="0" y="1568287"/>
                  </a:cubicBezTo>
                  <a:lnTo>
                    <a:pt x="0" y="43987"/>
                  </a:lnTo>
                  <a:cubicBezTo>
                    <a:pt x="0" y="32321"/>
                    <a:pt x="4634" y="21133"/>
                    <a:pt x="12884" y="12884"/>
                  </a:cubicBezTo>
                  <a:cubicBezTo>
                    <a:pt x="21133" y="4634"/>
                    <a:pt x="32321" y="0"/>
                    <a:pt x="43987"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927096" cy="1631324"/>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7599950" y="3036494"/>
            <a:ext cx="3520069" cy="507624"/>
            <a:chOff x="0" y="0"/>
            <a:chExt cx="927096" cy="133695"/>
          </a:xfrm>
        </p:grpSpPr>
        <p:sp>
          <p:nvSpPr>
            <p:cNvPr name="Freeform 16" id="16"/>
            <p:cNvSpPr/>
            <p:nvPr/>
          </p:nvSpPr>
          <p:spPr>
            <a:xfrm flipH="false" flipV="false" rot="0">
              <a:off x="0" y="0"/>
              <a:ext cx="927096" cy="133695"/>
            </a:xfrm>
            <a:custGeom>
              <a:avLst/>
              <a:gdLst/>
              <a:ahLst/>
              <a:cxnLst/>
              <a:rect r="r" b="b" t="t" l="l"/>
              <a:pathLst>
                <a:path h="133695" w="927096">
                  <a:moveTo>
                    <a:pt x="0" y="0"/>
                  </a:moveTo>
                  <a:lnTo>
                    <a:pt x="927096" y="0"/>
                  </a:lnTo>
                  <a:lnTo>
                    <a:pt x="927096" y="133695"/>
                  </a:lnTo>
                  <a:lnTo>
                    <a:pt x="0" y="133695"/>
                  </a:lnTo>
                  <a:close/>
                </a:path>
              </a:pathLst>
            </a:custGeom>
            <a:solidFill>
              <a:srgbClr val="000000"/>
            </a:solidFill>
          </p:spPr>
        </p:sp>
        <p:sp>
          <p:nvSpPr>
            <p:cNvPr name="TextBox 17" id="17"/>
            <p:cNvSpPr txBox="true"/>
            <p:nvPr/>
          </p:nvSpPr>
          <p:spPr>
            <a:xfrm>
              <a:off x="0" y="-19050"/>
              <a:ext cx="927096"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Product Owner </a:t>
              </a:r>
            </a:p>
          </p:txBody>
        </p:sp>
      </p:grpSp>
      <p:grpSp>
        <p:nvGrpSpPr>
          <p:cNvPr name="Group 18" id="18"/>
          <p:cNvGrpSpPr/>
          <p:nvPr/>
        </p:nvGrpSpPr>
        <p:grpSpPr>
          <a:xfrm rot="0">
            <a:off x="12882811" y="2050156"/>
            <a:ext cx="3442363" cy="6387221"/>
            <a:chOff x="0" y="0"/>
            <a:chExt cx="906631" cy="1682231"/>
          </a:xfrm>
        </p:grpSpPr>
        <p:sp>
          <p:nvSpPr>
            <p:cNvPr name="Freeform 19" id="19"/>
            <p:cNvSpPr/>
            <p:nvPr/>
          </p:nvSpPr>
          <p:spPr>
            <a:xfrm flipH="false" flipV="false" rot="0">
              <a:off x="0" y="0"/>
              <a:ext cx="906631" cy="1682231"/>
            </a:xfrm>
            <a:custGeom>
              <a:avLst/>
              <a:gdLst/>
              <a:ahLst/>
              <a:cxnLst/>
              <a:rect r="r" b="b" t="t" l="l"/>
              <a:pathLst>
                <a:path h="1682231" w="906631">
                  <a:moveTo>
                    <a:pt x="44980" y="0"/>
                  </a:moveTo>
                  <a:lnTo>
                    <a:pt x="861650" y="0"/>
                  </a:lnTo>
                  <a:cubicBezTo>
                    <a:pt x="873580" y="0"/>
                    <a:pt x="885021" y="4739"/>
                    <a:pt x="893456" y="13174"/>
                  </a:cubicBezTo>
                  <a:cubicBezTo>
                    <a:pt x="901892" y="21610"/>
                    <a:pt x="906631" y="33051"/>
                    <a:pt x="906631" y="44980"/>
                  </a:cubicBezTo>
                  <a:lnTo>
                    <a:pt x="906631" y="1637251"/>
                  </a:lnTo>
                  <a:cubicBezTo>
                    <a:pt x="906631" y="1662093"/>
                    <a:pt x="886492" y="1682231"/>
                    <a:pt x="861650" y="1682231"/>
                  </a:cubicBezTo>
                  <a:lnTo>
                    <a:pt x="44980" y="1682231"/>
                  </a:lnTo>
                  <a:cubicBezTo>
                    <a:pt x="33051" y="1682231"/>
                    <a:pt x="21610" y="1677492"/>
                    <a:pt x="13174" y="1669057"/>
                  </a:cubicBezTo>
                  <a:cubicBezTo>
                    <a:pt x="4739" y="1660621"/>
                    <a:pt x="0" y="1649180"/>
                    <a:pt x="0" y="1637251"/>
                  </a:cubicBezTo>
                  <a:lnTo>
                    <a:pt x="0" y="44980"/>
                  </a:lnTo>
                  <a:cubicBezTo>
                    <a:pt x="0" y="33051"/>
                    <a:pt x="4739" y="21610"/>
                    <a:pt x="13174" y="13174"/>
                  </a:cubicBezTo>
                  <a:cubicBezTo>
                    <a:pt x="21610" y="4739"/>
                    <a:pt x="33051" y="0"/>
                    <a:pt x="44980"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906631" cy="1701281"/>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12882811" y="2315322"/>
            <a:ext cx="3442363" cy="721172"/>
            <a:chOff x="0" y="0"/>
            <a:chExt cx="906631" cy="189938"/>
          </a:xfrm>
        </p:grpSpPr>
        <p:sp>
          <p:nvSpPr>
            <p:cNvPr name="Freeform 22" id="22"/>
            <p:cNvSpPr/>
            <p:nvPr/>
          </p:nvSpPr>
          <p:spPr>
            <a:xfrm flipH="false" flipV="false" rot="0">
              <a:off x="0" y="0"/>
              <a:ext cx="906631" cy="189938"/>
            </a:xfrm>
            <a:custGeom>
              <a:avLst/>
              <a:gdLst/>
              <a:ahLst/>
              <a:cxnLst/>
              <a:rect r="r" b="b" t="t" l="l"/>
              <a:pathLst>
                <a:path h="189938" w="906631">
                  <a:moveTo>
                    <a:pt x="0" y="0"/>
                  </a:moveTo>
                  <a:lnTo>
                    <a:pt x="906631" y="0"/>
                  </a:lnTo>
                  <a:lnTo>
                    <a:pt x="906631" y="189938"/>
                  </a:lnTo>
                  <a:lnTo>
                    <a:pt x="0" y="189938"/>
                  </a:lnTo>
                  <a:close/>
                </a:path>
              </a:pathLst>
            </a:custGeom>
            <a:solidFill>
              <a:srgbClr val="000000"/>
            </a:solidFill>
          </p:spPr>
        </p:sp>
        <p:sp>
          <p:nvSpPr>
            <p:cNvPr name="TextBox 23" id="23"/>
            <p:cNvSpPr txBox="true"/>
            <p:nvPr/>
          </p:nvSpPr>
          <p:spPr>
            <a:xfrm>
              <a:off x="0" y="-19050"/>
              <a:ext cx="906631" cy="208988"/>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Scrum Master </a:t>
              </a:r>
            </a:p>
          </p:txBody>
        </p:sp>
      </p:grpSp>
      <p:sp>
        <p:nvSpPr>
          <p:cNvPr name="TextBox 24" id="24"/>
          <p:cNvSpPr txBox="true"/>
          <p:nvPr/>
        </p:nvSpPr>
        <p:spPr>
          <a:xfrm rot="0">
            <a:off x="3690980" y="1234715"/>
            <a:ext cx="1090604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LES RÔLES</a:t>
            </a:r>
          </a:p>
        </p:txBody>
      </p:sp>
      <p:sp>
        <p:nvSpPr>
          <p:cNvPr name="TextBox 25" id="25"/>
          <p:cNvSpPr txBox="true"/>
          <p:nvPr/>
        </p:nvSpPr>
        <p:spPr>
          <a:xfrm rot="0">
            <a:off x="2329928" y="3236402"/>
            <a:ext cx="3349431" cy="4799100"/>
          </a:xfrm>
          <a:prstGeom prst="rect">
            <a:avLst/>
          </a:prstGeom>
        </p:spPr>
        <p:txBody>
          <a:bodyPr anchor="t" rtlCol="false" tIns="0" lIns="0" bIns="0" rIns="0">
            <a:spAutoFit/>
          </a:bodyPr>
          <a:lstStyle/>
          <a:p>
            <a:pPr algn="ctr" marL="0" indent="0" lvl="0">
              <a:lnSpc>
                <a:spcPts val="3245"/>
              </a:lnSpc>
              <a:spcBef>
                <a:spcPct val="0"/>
              </a:spcBef>
            </a:pPr>
            <a:r>
              <a:rPr lang="en-US" sz="2351" spc="230">
                <a:solidFill>
                  <a:srgbClr val="231F20"/>
                </a:solidFill>
                <a:latin typeface="Montserrat Light"/>
                <a:ea typeface="Montserrat Light"/>
                <a:cs typeface="Montserrat Light"/>
                <a:sym typeface="Montserrat Light"/>
              </a:rPr>
              <a:t>composée de développeurs, testeurs et tout autre métier nécessaires a la réalisation du projet elle est idéalement composé de 6 a 10 personnes (peu être plus selon le projet)</a:t>
            </a:r>
          </a:p>
        </p:txBody>
      </p:sp>
      <p:sp>
        <p:nvSpPr>
          <p:cNvPr name="TextBox 26" id="26"/>
          <p:cNvSpPr txBox="true"/>
          <p:nvPr/>
        </p:nvSpPr>
        <p:spPr>
          <a:xfrm rot="0">
            <a:off x="7801606" y="3813294"/>
            <a:ext cx="3121086" cy="4866819"/>
          </a:xfrm>
          <a:prstGeom prst="rect">
            <a:avLst/>
          </a:prstGeom>
        </p:spPr>
        <p:txBody>
          <a:bodyPr anchor="t" rtlCol="false" tIns="0" lIns="0" bIns="0" rIns="0">
            <a:spAutoFit/>
          </a:bodyPr>
          <a:lstStyle/>
          <a:p>
            <a:pPr algn="ctr" marL="0" indent="0" lvl="0">
              <a:lnSpc>
                <a:spcPts val="3298"/>
              </a:lnSpc>
              <a:spcBef>
                <a:spcPct val="0"/>
              </a:spcBef>
            </a:pPr>
            <a:r>
              <a:rPr lang="en-US" sz="2390" spc="234">
                <a:solidFill>
                  <a:srgbClr val="231F20"/>
                </a:solidFill>
                <a:latin typeface="Montserrat Light"/>
                <a:ea typeface="Montserrat Light"/>
                <a:cs typeface="Montserrat Light"/>
                <a:sym typeface="Montserrat Light"/>
              </a:rPr>
              <a:t>chef de produit représente le client , il définit les spécifications fonctionnelles et établit la liste des priorités de ce qu’il faut développer et il est aussi qui valide les fonctionnalités</a:t>
            </a:r>
          </a:p>
        </p:txBody>
      </p:sp>
      <p:sp>
        <p:nvSpPr>
          <p:cNvPr name="TextBox 27" id="27"/>
          <p:cNvSpPr txBox="true"/>
          <p:nvPr/>
        </p:nvSpPr>
        <p:spPr>
          <a:xfrm rot="0">
            <a:off x="13044736" y="3159596"/>
            <a:ext cx="3264232" cy="4962237"/>
          </a:xfrm>
          <a:prstGeom prst="rect">
            <a:avLst/>
          </a:prstGeom>
        </p:spPr>
        <p:txBody>
          <a:bodyPr anchor="t" rtlCol="false" tIns="0" lIns="0" bIns="0" rIns="0">
            <a:spAutoFit/>
          </a:bodyPr>
          <a:lstStyle/>
          <a:p>
            <a:pPr algn="ctr">
              <a:lnSpc>
                <a:spcPts val="2684"/>
              </a:lnSpc>
            </a:pPr>
            <a:r>
              <a:rPr lang="en-US" sz="1945" spc="190">
                <a:solidFill>
                  <a:srgbClr val="231F20"/>
                </a:solidFill>
                <a:latin typeface="Montserrat Light"/>
                <a:ea typeface="Montserrat Light"/>
                <a:cs typeface="Montserrat Light"/>
                <a:sym typeface="Montserrat Light"/>
              </a:rPr>
              <a:t>est garant de respect du processus comme il s’assure de bonne communication entre les membre de l’équipe</a:t>
            </a:r>
          </a:p>
          <a:p>
            <a:pPr algn="ctr" marL="0" indent="0" lvl="0">
              <a:lnSpc>
                <a:spcPts val="2684"/>
              </a:lnSpc>
              <a:spcBef>
                <a:spcPct val="0"/>
              </a:spcBef>
            </a:pPr>
            <a:r>
              <a:rPr lang="en-US" sz="1945" spc="190">
                <a:solidFill>
                  <a:srgbClr val="231F20"/>
                </a:solidFill>
                <a:latin typeface="Montserrat Light"/>
                <a:ea typeface="Montserrat Light"/>
                <a:cs typeface="Montserrat Light"/>
                <a:sym typeface="Montserrat Light"/>
              </a:rPr>
              <a:t>Il élimine les obstacles pouvant gêner le bon déroulement des sprints et s’assure que chacun comprend bien son rôle et ses responsabilités dans le processus.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Freeform 4" id="4"/>
          <p:cNvSpPr/>
          <p:nvPr/>
        </p:nvSpPr>
        <p:spPr>
          <a:xfrm flipH="false" flipV="false" rot="0">
            <a:off x="10690803" y="3730646"/>
            <a:ext cx="7597197" cy="3200319"/>
          </a:xfrm>
          <a:custGeom>
            <a:avLst/>
            <a:gdLst/>
            <a:ahLst/>
            <a:cxnLst/>
            <a:rect r="r" b="b" t="t" l="l"/>
            <a:pathLst>
              <a:path h="3200319" w="7597197">
                <a:moveTo>
                  <a:pt x="0" y="0"/>
                </a:moveTo>
                <a:lnTo>
                  <a:pt x="7597197" y="0"/>
                </a:lnTo>
                <a:lnTo>
                  <a:pt x="7597197" y="3200319"/>
                </a:lnTo>
                <a:lnTo>
                  <a:pt x="0" y="3200319"/>
                </a:lnTo>
                <a:lnTo>
                  <a:pt x="0" y="0"/>
                </a:lnTo>
                <a:close/>
              </a:path>
            </a:pathLst>
          </a:custGeom>
          <a:blipFill>
            <a:blip r:embed="rId4"/>
            <a:stretch>
              <a:fillRect l="0" t="0" r="0" b="0"/>
            </a:stretch>
          </a:blipFill>
        </p:spPr>
      </p:sp>
      <p:sp>
        <p:nvSpPr>
          <p:cNvPr name="TextBox 5" id="5"/>
          <p:cNvSpPr txBox="true"/>
          <p:nvPr/>
        </p:nvSpPr>
        <p:spPr>
          <a:xfrm rot="0">
            <a:off x="5597932" y="160194"/>
            <a:ext cx="10718119" cy="814428"/>
          </a:xfrm>
          <a:prstGeom prst="rect">
            <a:avLst/>
          </a:prstGeom>
        </p:spPr>
        <p:txBody>
          <a:bodyPr anchor="t" rtlCol="false" tIns="0" lIns="0" bIns="0" rIns="0">
            <a:spAutoFit/>
          </a:bodyPr>
          <a:lstStyle/>
          <a:p>
            <a:pPr algn="l" marL="0" indent="0" lvl="0">
              <a:lnSpc>
                <a:spcPts val="6529"/>
              </a:lnSpc>
              <a:spcBef>
                <a:spcPct val="0"/>
              </a:spcBef>
            </a:pPr>
            <a:r>
              <a:rPr lang="en-US" sz="4731" spc="165">
                <a:solidFill>
                  <a:srgbClr val="010101"/>
                </a:solidFill>
                <a:latin typeface="Archivo Black"/>
                <a:ea typeface="Archivo Black"/>
                <a:cs typeface="Archivo Black"/>
                <a:sym typeface="Archivo Black"/>
              </a:rPr>
              <a:t>CRÉER UN BACKLOG PRODUIT</a:t>
            </a:r>
          </a:p>
        </p:txBody>
      </p:sp>
      <p:sp>
        <p:nvSpPr>
          <p:cNvPr name="TextBox 6" id="6"/>
          <p:cNvSpPr txBox="true"/>
          <p:nvPr/>
        </p:nvSpPr>
        <p:spPr>
          <a:xfrm rot="0">
            <a:off x="5298108" y="1129268"/>
            <a:ext cx="12288514" cy="8784075"/>
          </a:xfrm>
          <a:prstGeom prst="rect">
            <a:avLst/>
          </a:prstGeom>
        </p:spPr>
        <p:txBody>
          <a:bodyPr anchor="t" rtlCol="false" tIns="0" lIns="0" bIns="0" rIns="0">
            <a:spAutoFit/>
          </a:bodyPr>
          <a:lstStyle/>
          <a:p>
            <a:pPr algn="l">
              <a:lnSpc>
                <a:spcPts val="3327"/>
              </a:lnSpc>
            </a:pPr>
          </a:p>
          <a:p>
            <a:pPr algn="l">
              <a:lnSpc>
                <a:spcPts val="3327"/>
              </a:lnSpc>
            </a:pPr>
            <a:r>
              <a:rPr lang="en-US" sz="2411" spc="236">
                <a:solidFill>
                  <a:srgbClr val="000000"/>
                </a:solidFill>
                <a:latin typeface="Montserrat Light"/>
                <a:ea typeface="Montserrat Light"/>
                <a:cs typeface="Montserrat Light"/>
                <a:sym typeface="Montserrat Light"/>
              </a:rPr>
              <a:t>C</a:t>
            </a:r>
            <a:r>
              <a:rPr lang="en-US" sz="2411" spc="236">
                <a:solidFill>
                  <a:srgbClr val="000000"/>
                </a:solidFill>
                <a:latin typeface="Montserrat Light"/>
                <a:ea typeface="Montserrat Light"/>
                <a:cs typeface="Montserrat Light"/>
                <a:sym typeface="Montserrat Light"/>
              </a:rPr>
              <a:t>réer un backlog produit est une étape cruciale pour gérer les besoins d'un projet de développement de manière structurée et priorisée. Voici un guide pour construire un backlog produit efficace.</a:t>
            </a:r>
          </a:p>
          <a:p>
            <a:pPr algn="l">
              <a:lnSpc>
                <a:spcPts val="3327"/>
              </a:lnSpc>
            </a:pPr>
            <a:r>
              <a:rPr lang="en-US" sz="2411" spc="236">
                <a:solidFill>
                  <a:srgbClr val="000000"/>
                </a:solidFill>
                <a:latin typeface="Montserrat Light"/>
                <a:ea typeface="Montserrat Light"/>
                <a:cs typeface="Montserrat Light"/>
                <a:sym typeface="Montserrat Light"/>
              </a:rPr>
              <a:t>Étapes pour Créer un Backlog Produit</a:t>
            </a:r>
          </a:p>
          <a:p>
            <a:pPr algn="l" marL="520623" indent="-260311" lvl="1">
              <a:lnSpc>
                <a:spcPts val="3327"/>
              </a:lnSpc>
              <a:buAutoNum type="arabicPeriod" startAt="1"/>
            </a:pPr>
            <a:r>
              <a:rPr lang="en-US" sz="2411" spc="236">
                <a:solidFill>
                  <a:srgbClr val="000000"/>
                </a:solidFill>
                <a:latin typeface="Montserrat Light"/>
                <a:ea typeface="Montserrat Light"/>
                <a:cs typeface="Montserrat Light"/>
                <a:sym typeface="Montserrat Light"/>
              </a:rPr>
              <a:t>Définir la Vision du Produit et les Objectifs</a:t>
            </a:r>
          </a:p>
          <a:p>
            <a:pPr algn="l" marL="1041246" indent="-347082" lvl="2">
              <a:lnSpc>
                <a:spcPts val="3327"/>
              </a:lnSpc>
              <a:buFont typeface="Arial"/>
              <a:buChar char="⚬"/>
            </a:pPr>
            <a:r>
              <a:rPr lang="en-US" sz="2411" spc="236">
                <a:solidFill>
                  <a:srgbClr val="000000"/>
                </a:solidFill>
                <a:latin typeface="Montserrat Light"/>
                <a:ea typeface="Montserrat Light"/>
                <a:cs typeface="Montserrat Light"/>
                <a:sym typeface="Montserrat Light"/>
              </a:rPr>
              <a:t>Avant de créer le backlog, il est essentiel d'avoir une vision claire du produit : quelles sont les attentes des utilisateurs et les objectifs à atteindre ?</a:t>
            </a:r>
          </a:p>
          <a:p>
            <a:pPr algn="l" marL="1041246" indent="-347082" lvl="2">
              <a:lnSpc>
                <a:spcPts val="3327"/>
              </a:lnSpc>
              <a:buFont typeface="Arial"/>
              <a:buChar char="⚬"/>
            </a:pPr>
            <a:r>
              <a:rPr lang="en-US" sz="2411" spc="236">
                <a:solidFill>
                  <a:srgbClr val="000000"/>
                </a:solidFill>
                <a:latin typeface="Montserrat Light"/>
                <a:ea typeface="Montserrat Light"/>
                <a:cs typeface="Montserrat Light"/>
                <a:sym typeface="Montserrat Light"/>
              </a:rPr>
              <a:t>Cette vision sert de base pour structurer le backlog et aligner chaque élément avec la stratégie globale du produit.</a:t>
            </a:r>
          </a:p>
          <a:p>
            <a:pPr algn="l">
              <a:lnSpc>
                <a:spcPts val="3327"/>
              </a:lnSpc>
            </a:pPr>
          </a:p>
          <a:p>
            <a:pPr algn="l">
              <a:lnSpc>
                <a:spcPts val="3327"/>
              </a:lnSpc>
            </a:pPr>
            <a:r>
              <a:rPr lang="en-US" sz="2411" spc="236">
                <a:solidFill>
                  <a:srgbClr val="000000"/>
                </a:solidFill>
                <a:latin typeface="Montserrat Light"/>
                <a:ea typeface="Montserrat Light"/>
                <a:cs typeface="Montserrat Light"/>
                <a:sym typeface="Montserrat Light"/>
              </a:rPr>
              <a:t>2. </a:t>
            </a:r>
            <a:r>
              <a:rPr lang="en-US" sz="2411" spc="236">
                <a:solidFill>
                  <a:srgbClr val="000000"/>
                </a:solidFill>
                <a:latin typeface="Montserrat Light"/>
                <a:ea typeface="Montserrat Light"/>
                <a:cs typeface="Montserrat Light"/>
                <a:sym typeface="Montserrat Light"/>
              </a:rPr>
              <a:t>Identifier les Éléments Clés du Backlog</a:t>
            </a:r>
          </a:p>
          <a:p>
            <a:pPr algn="l" marL="1041246" indent="-347082" lvl="2">
              <a:lnSpc>
                <a:spcPts val="3327"/>
              </a:lnSpc>
              <a:buFont typeface="Arial"/>
              <a:buChar char="⚬"/>
            </a:pPr>
            <a:r>
              <a:rPr lang="en-US" sz="2411" spc="236">
                <a:solidFill>
                  <a:srgbClr val="000000"/>
                </a:solidFill>
                <a:latin typeface="Montserrat Light"/>
                <a:ea typeface="Montserrat Light"/>
                <a:cs typeface="Montserrat Light"/>
                <a:sym typeface="Montserrat Light"/>
              </a:rPr>
              <a:t>Commencez par une liste des fonctionnalités souhaitées, des améliorations potentielles, des besoins techniques et des correctifs identifiés.</a:t>
            </a:r>
          </a:p>
          <a:p>
            <a:pPr algn="l" marL="1041246" indent="-347082" lvl="2">
              <a:lnSpc>
                <a:spcPts val="3327"/>
              </a:lnSpc>
              <a:buFont typeface="Arial"/>
              <a:buChar char="⚬"/>
            </a:pPr>
            <a:r>
              <a:rPr lang="en-US" sz="2411" spc="236">
                <a:solidFill>
                  <a:srgbClr val="000000"/>
                </a:solidFill>
                <a:latin typeface="Montserrat Light"/>
                <a:ea typeface="Montserrat Light"/>
                <a:cs typeface="Montserrat Light"/>
                <a:sym typeface="Montserrat Light"/>
              </a:rPr>
              <a:t>Classez-les en plusieurs catégories : nouvelles fonctionnalités, améliorations, bugs, tâches techniques, et éléments de maintenance</a:t>
            </a:r>
          </a:p>
          <a:p>
            <a:pPr algn="l">
              <a:lnSpc>
                <a:spcPts val="3327"/>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grpSp>
        <p:nvGrpSpPr>
          <p:cNvPr name="Group 5" id="5"/>
          <p:cNvGrpSpPr>
            <a:grpSpLocks noChangeAspect="true"/>
          </p:cNvGrpSpPr>
          <p:nvPr/>
        </p:nvGrpSpPr>
        <p:grpSpPr>
          <a:xfrm rot="0">
            <a:off x="-46214" y="7097814"/>
            <a:ext cx="5669664" cy="3189186"/>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7" id="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8" id="8"/>
          <p:cNvGrpSpPr>
            <a:grpSpLocks noChangeAspect="true"/>
          </p:cNvGrpSpPr>
          <p:nvPr/>
        </p:nvGrpSpPr>
        <p:grpSpPr>
          <a:xfrm rot="0">
            <a:off x="11973770" y="0"/>
            <a:ext cx="7281908" cy="4096074"/>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0" id="1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TextBox 11" id="11"/>
          <p:cNvSpPr txBox="true"/>
          <p:nvPr/>
        </p:nvSpPr>
        <p:spPr>
          <a:xfrm rot="0">
            <a:off x="563960" y="2718140"/>
            <a:ext cx="17160080" cy="4831670"/>
          </a:xfrm>
          <a:prstGeom prst="rect">
            <a:avLst/>
          </a:prstGeom>
        </p:spPr>
        <p:txBody>
          <a:bodyPr anchor="t" rtlCol="false" tIns="0" lIns="0" bIns="0" rIns="0">
            <a:spAutoFit/>
          </a:bodyPr>
          <a:lstStyle/>
          <a:p>
            <a:pPr algn="ctr">
              <a:lnSpc>
                <a:spcPts val="3481"/>
              </a:lnSpc>
              <a:spcBef>
                <a:spcPct val="0"/>
              </a:spcBef>
            </a:pPr>
            <a:r>
              <a:rPr lang="en-US" sz="2678">
                <a:solidFill>
                  <a:srgbClr val="010101"/>
                </a:solidFill>
                <a:latin typeface="Open Sauce"/>
                <a:ea typeface="Open Sauce"/>
                <a:cs typeface="Open Sauce"/>
                <a:sym typeface="Open Sauce"/>
              </a:rPr>
              <a:t>3. </a:t>
            </a:r>
            <a:r>
              <a:rPr lang="en-US" sz="2678">
                <a:solidFill>
                  <a:srgbClr val="010101"/>
                </a:solidFill>
                <a:latin typeface="Open Sauce"/>
                <a:ea typeface="Open Sauce"/>
                <a:cs typeface="Open Sauce"/>
                <a:sym typeface="Open Sauce"/>
              </a:rPr>
              <a:t>Rédiger des User Stories</a:t>
            </a:r>
          </a:p>
          <a:p>
            <a:pPr algn="ctr">
              <a:lnSpc>
                <a:spcPts val="3481"/>
              </a:lnSpc>
              <a:spcBef>
                <a:spcPct val="0"/>
              </a:spcBef>
            </a:pPr>
            <a:r>
              <a:rPr lang="en-US" sz="2678">
                <a:solidFill>
                  <a:srgbClr val="010101"/>
                </a:solidFill>
                <a:latin typeface="Open Sauce"/>
                <a:ea typeface="Open Sauce"/>
                <a:cs typeface="Open Sauce"/>
                <a:sym typeface="Open Sauce"/>
              </a:rPr>
              <a:t>Les User Stories représentent des besoins fonctionnels du point de vue de l'utilisateur.</a:t>
            </a:r>
          </a:p>
          <a:p>
            <a:pPr algn="ctr">
              <a:lnSpc>
                <a:spcPts val="3481"/>
              </a:lnSpc>
              <a:spcBef>
                <a:spcPct val="0"/>
              </a:spcBef>
            </a:pPr>
            <a:r>
              <a:rPr lang="en-US" sz="2678">
                <a:solidFill>
                  <a:srgbClr val="010101"/>
                </a:solidFill>
                <a:latin typeface="Open Sauce"/>
                <a:ea typeface="Open Sauce"/>
                <a:cs typeface="Open Sauce"/>
                <a:sym typeface="Open Sauce"/>
              </a:rPr>
              <a:t>Formulez-les en suivant le modèle : "En tant que [type d'utilisateur], je veux [objectif], afin de [bénéfice]".</a:t>
            </a:r>
          </a:p>
          <a:p>
            <a:pPr algn="ctr">
              <a:lnSpc>
                <a:spcPts val="3481"/>
              </a:lnSpc>
              <a:spcBef>
                <a:spcPct val="0"/>
              </a:spcBef>
            </a:pPr>
            <a:r>
              <a:rPr lang="en-US" sz="2678">
                <a:solidFill>
                  <a:srgbClr val="010101"/>
                </a:solidFill>
                <a:latin typeface="Open Sauce"/>
                <a:ea typeface="Open Sauce"/>
                <a:cs typeface="Open Sauce"/>
                <a:sym typeface="Open Sauce"/>
              </a:rPr>
              <a:t>Exemples :</a:t>
            </a:r>
          </a:p>
          <a:p>
            <a:pPr algn="ctr">
              <a:lnSpc>
                <a:spcPts val="3481"/>
              </a:lnSpc>
              <a:spcBef>
                <a:spcPct val="0"/>
              </a:spcBef>
            </a:pPr>
            <a:r>
              <a:rPr lang="en-US" sz="2678">
                <a:solidFill>
                  <a:srgbClr val="010101"/>
                </a:solidFill>
                <a:latin typeface="Open Sauce"/>
                <a:ea typeface="Open Sauce"/>
                <a:cs typeface="Open Sauce"/>
                <a:sym typeface="Open Sauce"/>
              </a:rPr>
              <a:t>"En tant qu’utilisateur, je veux pouvoir créer un compte, afin de sauvegarder mes préférences."</a:t>
            </a:r>
          </a:p>
          <a:p>
            <a:pPr algn="ctr">
              <a:lnSpc>
                <a:spcPts val="3481"/>
              </a:lnSpc>
              <a:spcBef>
                <a:spcPct val="0"/>
              </a:spcBef>
            </a:pPr>
            <a:r>
              <a:rPr lang="en-US" sz="2678">
                <a:solidFill>
                  <a:srgbClr val="010101"/>
                </a:solidFill>
                <a:latin typeface="Open Sauce"/>
                <a:ea typeface="Open Sauce"/>
                <a:cs typeface="Open Sauce"/>
                <a:sym typeface="Open Sauce"/>
              </a:rPr>
              <a:t>"En tant qu’administrateur, je veux avoir un tableau de bord, afin de suivre les inscriptions."</a:t>
            </a:r>
          </a:p>
          <a:p>
            <a:pPr algn="ctr">
              <a:lnSpc>
                <a:spcPts val="3481"/>
              </a:lnSpc>
              <a:spcBef>
                <a:spcPct val="0"/>
              </a:spcBef>
            </a:pPr>
          </a:p>
          <a:p>
            <a:pPr algn="ctr">
              <a:lnSpc>
                <a:spcPts val="3481"/>
              </a:lnSpc>
              <a:spcBef>
                <a:spcPct val="0"/>
              </a:spcBef>
            </a:pPr>
            <a:r>
              <a:rPr lang="en-US" sz="2678">
                <a:solidFill>
                  <a:srgbClr val="010101"/>
                </a:solidFill>
                <a:latin typeface="Open Sauce"/>
                <a:ea typeface="Open Sauce"/>
                <a:cs typeface="Open Sauce"/>
                <a:sym typeface="Open Sauce"/>
              </a:rPr>
              <a:t>4. Créer des Epics</a:t>
            </a:r>
          </a:p>
          <a:p>
            <a:pPr algn="ctr">
              <a:lnSpc>
                <a:spcPts val="3481"/>
              </a:lnSpc>
              <a:spcBef>
                <a:spcPct val="0"/>
              </a:spcBef>
            </a:pPr>
            <a:r>
              <a:rPr lang="en-US" sz="2678">
                <a:solidFill>
                  <a:srgbClr val="010101"/>
                </a:solidFill>
                <a:latin typeface="Open Sauce"/>
                <a:ea typeface="Open Sauce"/>
                <a:cs typeface="Open Sauce"/>
                <a:sym typeface="Open Sauce"/>
              </a:rPr>
              <a:t>Les Epics sont de grands thèmes regroupant des User Stories et des tâches associées.</a:t>
            </a:r>
          </a:p>
          <a:p>
            <a:pPr algn="ctr">
              <a:lnSpc>
                <a:spcPts val="3481"/>
              </a:lnSpc>
              <a:spcBef>
                <a:spcPct val="0"/>
              </a:spcBef>
            </a:pPr>
            <a:r>
              <a:rPr lang="en-US" sz="2678">
                <a:solidFill>
                  <a:srgbClr val="010101"/>
                </a:solidFill>
                <a:latin typeface="Open Sauce"/>
                <a:ea typeface="Open Sauce"/>
                <a:cs typeface="Open Sauce"/>
                <a:sym typeface="Open Sauce"/>
              </a:rPr>
              <a:t>Chaque Epic peut correspondre à une fonctionnalité majeure ou un module du produit.</a:t>
            </a:r>
          </a:p>
          <a:p>
            <a:pPr algn="ctr">
              <a:lnSpc>
                <a:spcPts val="3481"/>
              </a:lnSpc>
              <a:spcBef>
                <a:spcPct val="0"/>
              </a:spcBef>
            </a:pPr>
            <a:r>
              <a:rPr lang="en-US" sz="2678">
                <a:solidFill>
                  <a:srgbClr val="010101"/>
                </a:solidFill>
                <a:latin typeface="Open Sauce"/>
                <a:ea typeface="Open Sauce"/>
                <a:cs typeface="Open Sauce"/>
                <a:sym typeface="Open Sauce"/>
              </a:rPr>
              <a:t>Exemples d'Epics : "Inscription et Authentification", "Système de Notification", "Tableau de Bord".</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100307" y="1973"/>
            <a:ext cx="16087385" cy="1144258"/>
          </a:xfrm>
          <a:prstGeom prst="rect">
            <a:avLst/>
          </a:prstGeom>
        </p:spPr>
        <p:txBody>
          <a:bodyPr anchor="t" rtlCol="false" tIns="0" lIns="0" bIns="0" rIns="0">
            <a:spAutoFit/>
          </a:bodyPr>
          <a:lstStyle/>
          <a:p>
            <a:pPr algn="ctr">
              <a:lnSpc>
                <a:spcPts val="9380"/>
              </a:lnSpc>
            </a:pPr>
            <a:r>
              <a:rPr lang="en-US" sz="6700" b="true">
                <a:solidFill>
                  <a:srgbClr val="000000"/>
                </a:solidFill>
                <a:latin typeface="Open Sans Bold"/>
                <a:ea typeface="Open Sans Bold"/>
                <a:cs typeface="Open Sans Bold"/>
                <a:sym typeface="Open Sans Bold"/>
              </a:rPr>
              <a:t>Les types de tickets</a:t>
            </a:r>
          </a:p>
        </p:txBody>
      </p:sp>
      <p:sp>
        <p:nvSpPr>
          <p:cNvPr name="TextBox 3" id="3"/>
          <p:cNvSpPr txBox="true"/>
          <p:nvPr/>
        </p:nvSpPr>
        <p:spPr>
          <a:xfrm rot="0">
            <a:off x="1853015" y="1524201"/>
            <a:ext cx="892969" cy="580389"/>
          </a:xfrm>
          <a:prstGeom prst="rect">
            <a:avLst/>
          </a:prstGeom>
        </p:spPr>
        <p:txBody>
          <a:bodyPr anchor="t" rtlCol="false" tIns="0" lIns="0" bIns="0" rIns="0">
            <a:spAutoFit/>
          </a:bodyPr>
          <a:lstStyle/>
          <a:p>
            <a:pPr algn="ctr">
              <a:lnSpc>
                <a:spcPts val="4760"/>
              </a:lnSpc>
            </a:pPr>
            <a:r>
              <a:rPr lang="en-US" sz="3400">
                <a:solidFill>
                  <a:srgbClr val="0571D3"/>
                </a:solidFill>
                <a:latin typeface="Open Sans"/>
                <a:ea typeface="Open Sans"/>
                <a:cs typeface="Open Sans"/>
                <a:sym typeface="Open Sans"/>
              </a:rPr>
              <a:t>EPIC</a:t>
            </a:r>
          </a:p>
        </p:txBody>
      </p:sp>
      <p:sp>
        <p:nvSpPr>
          <p:cNvPr name="TextBox 4" id="4"/>
          <p:cNvSpPr txBox="true"/>
          <p:nvPr/>
        </p:nvSpPr>
        <p:spPr>
          <a:xfrm rot="0">
            <a:off x="321232" y="2492086"/>
            <a:ext cx="17966768" cy="1967230"/>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000000"/>
                </a:solidFill>
                <a:latin typeface="Open Sans"/>
                <a:ea typeface="Open Sans"/>
                <a:cs typeface="Open Sans"/>
                <a:sym typeface="Open Sans"/>
              </a:rPr>
              <a:t>Un Epic représente un objectif ou une fonctionnalité majeure. C'est un regroupement de plusieurs User Stories ou tâches.</a:t>
            </a:r>
          </a:p>
          <a:p>
            <a:pPr algn="just" marL="604523" indent="-302261" lvl="1">
              <a:lnSpc>
                <a:spcPts val="3920"/>
              </a:lnSpc>
              <a:buFont typeface="Arial"/>
              <a:buChar char="•"/>
            </a:pPr>
            <a:r>
              <a:rPr lang="en-US" sz="2800">
                <a:solidFill>
                  <a:srgbClr val="000000"/>
                </a:solidFill>
                <a:latin typeface="Open Sans"/>
                <a:ea typeface="Open Sans"/>
                <a:cs typeface="Open Sans"/>
                <a:sym typeface="Open Sans"/>
              </a:rPr>
              <a:t>Exemples : "Refonte de l'interface utilisateur", "Module de gestion des paiements".</a:t>
            </a:r>
          </a:p>
          <a:p>
            <a:pPr algn="just">
              <a:lnSpc>
                <a:spcPts val="3920"/>
              </a:lnSpc>
            </a:pPr>
          </a:p>
        </p:txBody>
      </p:sp>
      <p:sp>
        <p:nvSpPr>
          <p:cNvPr name="TextBox 5" id="5"/>
          <p:cNvSpPr txBox="true"/>
          <p:nvPr/>
        </p:nvSpPr>
        <p:spPr>
          <a:xfrm rot="0">
            <a:off x="1853015" y="4658956"/>
            <a:ext cx="8706180" cy="580389"/>
          </a:xfrm>
          <a:prstGeom prst="rect">
            <a:avLst/>
          </a:prstGeom>
        </p:spPr>
        <p:txBody>
          <a:bodyPr anchor="t" rtlCol="false" tIns="0" lIns="0" bIns="0" rIns="0">
            <a:spAutoFit/>
          </a:bodyPr>
          <a:lstStyle/>
          <a:p>
            <a:pPr algn="l">
              <a:lnSpc>
                <a:spcPts val="4760"/>
              </a:lnSpc>
            </a:pPr>
            <a:r>
              <a:rPr lang="en-US" sz="3400">
                <a:solidFill>
                  <a:srgbClr val="0571D3"/>
                </a:solidFill>
                <a:latin typeface="Open Sans"/>
                <a:ea typeface="Open Sans"/>
                <a:cs typeface="Open Sans"/>
                <a:sym typeface="Open Sans"/>
              </a:rPr>
              <a:t>Story</a:t>
            </a:r>
          </a:p>
        </p:txBody>
      </p:sp>
      <p:sp>
        <p:nvSpPr>
          <p:cNvPr name="TextBox 6" id="6"/>
          <p:cNvSpPr txBox="true"/>
          <p:nvPr/>
        </p:nvSpPr>
        <p:spPr>
          <a:xfrm rot="0">
            <a:off x="321232" y="5805170"/>
            <a:ext cx="17966768" cy="3453130"/>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000000"/>
                </a:solidFill>
                <a:latin typeface="Open Sans"/>
                <a:ea typeface="Open Sans"/>
                <a:cs typeface="Open Sans"/>
                <a:sym typeface="Open Sans"/>
              </a:rPr>
              <a:t>Une User Story représente une fonctionnalité du point de vue de l'utilisateur. Elle est formulée de manière à clarifier le besoin utilisateur et le bénéfice attendu.</a:t>
            </a:r>
          </a:p>
          <a:p>
            <a:pPr algn="just" marL="604523" indent="-302261" lvl="1">
              <a:lnSpc>
                <a:spcPts val="3920"/>
              </a:lnSpc>
              <a:buFont typeface="Arial"/>
              <a:buChar char="•"/>
            </a:pPr>
            <a:r>
              <a:rPr lang="en-US" sz="2800">
                <a:solidFill>
                  <a:srgbClr val="000000"/>
                </a:solidFill>
                <a:latin typeface="Open Sans"/>
                <a:ea typeface="Open Sans"/>
                <a:cs typeface="Open Sans"/>
                <a:sym typeface="Open Sans"/>
              </a:rPr>
              <a:t>Format : "En tant que [utilisateur], je veux [objectif], afin de [bénéfice]."</a:t>
            </a:r>
          </a:p>
          <a:p>
            <a:pPr algn="just" marL="604523" indent="-302261" lvl="1">
              <a:lnSpc>
                <a:spcPts val="3920"/>
              </a:lnSpc>
              <a:buFont typeface="Arial"/>
              <a:buChar char="•"/>
            </a:pPr>
            <a:r>
              <a:rPr lang="en-US" sz="2800">
                <a:solidFill>
                  <a:srgbClr val="000000"/>
                </a:solidFill>
                <a:latin typeface="Open Sans"/>
                <a:ea typeface="Open Sans"/>
                <a:cs typeface="Open Sans"/>
                <a:sym typeface="Open Sans"/>
              </a:rPr>
              <a:t>Exemples : "En tant qu'utilisateur, je veux pouvoir m'inscrire avec mon email", "En tant qu'administrateur, je veux pouvoir voir les statistiques d'utilisation".</a:t>
            </a:r>
          </a:p>
          <a:p>
            <a:pPr algn="just">
              <a:lnSpc>
                <a:spcPts val="3920"/>
              </a:lnSpc>
            </a:pPr>
          </a:p>
          <a:p>
            <a:pPr algn="just">
              <a:lnSpc>
                <a:spcPts val="3920"/>
              </a:lnSpc>
            </a:pP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100307" y="1973"/>
            <a:ext cx="16087385" cy="1144258"/>
          </a:xfrm>
          <a:prstGeom prst="rect">
            <a:avLst/>
          </a:prstGeom>
        </p:spPr>
        <p:txBody>
          <a:bodyPr anchor="t" rtlCol="false" tIns="0" lIns="0" bIns="0" rIns="0">
            <a:spAutoFit/>
          </a:bodyPr>
          <a:lstStyle/>
          <a:p>
            <a:pPr algn="ctr">
              <a:lnSpc>
                <a:spcPts val="9380"/>
              </a:lnSpc>
            </a:pPr>
            <a:r>
              <a:rPr lang="en-US" sz="6700" b="true">
                <a:solidFill>
                  <a:srgbClr val="000000"/>
                </a:solidFill>
                <a:latin typeface="Open Sans Bold"/>
                <a:ea typeface="Open Sans Bold"/>
                <a:cs typeface="Open Sans Bold"/>
                <a:sym typeface="Open Sans Bold"/>
              </a:rPr>
              <a:t>Les types de tickets</a:t>
            </a:r>
          </a:p>
        </p:txBody>
      </p:sp>
      <p:sp>
        <p:nvSpPr>
          <p:cNvPr name="TextBox 3" id="3"/>
          <p:cNvSpPr txBox="true"/>
          <p:nvPr/>
        </p:nvSpPr>
        <p:spPr>
          <a:xfrm rot="0">
            <a:off x="1787531" y="1524201"/>
            <a:ext cx="1023938" cy="580389"/>
          </a:xfrm>
          <a:prstGeom prst="rect">
            <a:avLst/>
          </a:prstGeom>
        </p:spPr>
        <p:txBody>
          <a:bodyPr anchor="t" rtlCol="false" tIns="0" lIns="0" bIns="0" rIns="0">
            <a:spAutoFit/>
          </a:bodyPr>
          <a:lstStyle/>
          <a:p>
            <a:pPr algn="ctr">
              <a:lnSpc>
                <a:spcPts val="4760"/>
              </a:lnSpc>
            </a:pPr>
            <a:r>
              <a:rPr lang="en-US" sz="3400">
                <a:solidFill>
                  <a:srgbClr val="0571D3"/>
                </a:solidFill>
                <a:latin typeface="Open Sans"/>
                <a:ea typeface="Open Sans"/>
                <a:cs typeface="Open Sans"/>
                <a:sym typeface="Open Sans"/>
              </a:rPr>
              <a:t>Task </a:t>
            </a:r>
          </a:p>
        </p:txBody>
      </p:sp>
      <p:sp>
        <p:nvSpPr>
          <p:cNvPr name="TextBox 4" id="4"/>
          <p:cNvSpPr txBox="true"/>
          <p:nvPr/>
        </p:nvSpPr>
        <p:spPr>
          <a:xfrm rot="0">
            <a:off x="321232" y="2492086"/>
            <a:ext cx="17966768" cy="1967230"/>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000000"/>
                </a:solidFill>
                <a:latin typeface="Open Sans"/>
                <a:ea typeface="Open Sans"/>
                <a:cs typeface="Open Sans"/>
                <a:sym typeface="Open Sans"/>
              </a:rPr>
              <a:t>Une Tâche est une activité spécifique, souvent technique, qui doit être réalisée pour soutenir les User Stories ou le bon fonctionnement du projet.</a:t>
            </a:r>
          </a:p>
          <a:p>
            <a:pPr algn="just" marL="604523" indent="-302261" lvl="1">
              <a:lnSpc>
                <a:spcPts val="3920"/>
              </a:lnSpc>
              <a:buFont typeface="Arial"/>
              <a:buChar char="•"/>
            </a:pPr>
            <a:r>
              <a:rPr lang="en-US" sz="2800">
                <a:solidFill>
                  <a:srgbClr val="000000"/>
                </a:solidFill>
                <a:latin typeface="Open Sans"/>
                <a:ea typeface="Open Sans"/>
                <a:cs typeface="Open Sans"/>
                <a:sym typeface="Open Sans"/>
              </a:rPr>
              <a:t>Exemples : "Configurer le serveur de production", "Intégrer l'API de paiement".</a:t>
            </a:r>
          </a:p>
          <a:p>
            <a:pPr algn="just">
              <a:lnSpc>
                <a:spcPts val="3920"/>
              </a:lnSpc>
            </a:pPr>
          </a:p>
        </p:txBody>
      </p:sp>
      <p:sp>
        <p:nvSpPr>
          <p:cNvPr name="TextBox 5" id="5"/>
          <p:cNvSpPr txBox="true"/>
          <p:nvPr/>
        </p:nvSpPr>
        <p:spPr>
          <a:xfrm rot="0">
            <a:off x="1853015" y="4658956"/>
            <a:ext cx="8706180" cy="580389"/>
          </a:xfrm>
          <a:prstGeom prst="rect">
            <a:avLst/>
          </a:prstGeom>
        </p:spPr>
        <p:txBody>
          <a:bodyPr anchor="t" rtlCol="false" tIns="0" lIns="0" bIns="0" rIns="0">
            <a:spAutoFit/>
          </a:bodyPr>
          <a:lstStyle/>
          <a:p>
            <a:pPr algn="l">
              <a:lnSpc>
                <a:spcPts val="4760"/>
              </a:lnSpc>
            </a:pPr>
            <a:r>
              <a:rPr lang="en-US" sz="3400">
                <a:solidFill>
                  <a:srgbClr val="0571D3"/>
                </a:solidFill>
                <a:latin typeface="Open Sans"/>
                <a:ea typeface="Open Sans"/>
                <a:cs typeface="Open Sans"/>
                <a:sym typeface="Open Sans"/>
              </a:rPr>
              <a:t>Bug</a:t>
            </a:r>
          </a:p>
        </p:txBody>
      </p:sp>
      <p:sp>
        <p:nvSpPr>
          <p:cNvPr name="TextBox 6" id="6"/>
          <p:cNvSpPr txBox="true"/>
          <p:nvPr/>
        </p:nvSpPr>
        <p:spPr>
          <a:xfrm rot="0">
            <a:off x="321232" y="5805170"/>
            <a:ext cx="17966768" cy="2462530"/>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000000"/>
                </a:solidFill>
                <a:latin typeface="Open Sans"/>
                <a:ea typeface="Open Sans"/>
                <a:cs typeface="Open Sans"/>
                <a:sym typeface="Open Sans"/>
              </a:rPr>
              <a:t>Un Bug est un ticket spécifique pour signaler un problème ou un dysfonctionnement dans le produit. Il est souvent priorisé en fonction de son impact sur les utilisateurs ou le système.</a:t>
            </a:r>
          </a:p>
          <a:p>
            <a:pPr algn="just" marL="604523" indent="-302261" lvl="1">
              <a:lnSpc>
                <a:spcPts val="3920"/>
              </a:lnSpc>
              <a:buFont typeface="Arial"/>
              <a:buChar char="•"/>
            </a:pPr>
            <a:r>
              <a:rPr lang="en-US" sz="2800">
                <a:solidFill>
                  <a:srgbClr val="000000"/>
                </a:solidFill>
                <a:latin typeface="Open Sans"/>
                <a:ea typeface="Open Sans"/>
                <a:cs typeface="Open Sans"/>
                <a:sym typeface="Open Sans"/>
              </a:rPr>
              <a:t>Exemples : "L'application plante lors de l'ouverture du panier", "Le formulaire de connexion affiche un message d'erreur incorrect".</a:t>
            </a:r>
          </a:p>
          <a:p>
            <a:pPr algn="just">
              <a:lnSpc>
                <a:spcPts val="3920"/>
              </a:lnSpc>
            </a:pP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070781" y="2074540"/>
            <a:ext cx="12659753" cy="7567590"/>
          </a:xfrm>
          <a:custGeom>
            <a:avLst/>
            <a:gdLst/>
            <a:ahLst/>
            <a:cxnLst/>
            <a:rect r="r" b="b" t="t" l="l"/>
            <a:pathLst>
              <a:path h="7567590" w="12659753">
                <a:moveTo>
                  <a:pt x="0" y="0"/>
                </a:moveTo>
                <a:lnTo>
                  <a:pt x="12659753" y="0"/>
                </a:lnTo>
                <a:lnTo>
                  <a:pt x="12659753" y="7567590"/>
                </a:lnTo>
                <a:lnTo>
                  <a:pt x="0" y="7567590"/>
                </a:lnTo>
                <a:lnTo>
                  <a:pt x="0" y="0"/>
                </a:lnTo>
                <a:close/>
              </a:path>
            </a:pathLst>
          </a:custGeom>
          <a:blipFill>
            <a:blip r:embed="rId2"/>
            <a:stretch>
              <a:fillRect l="0" t="-14604" r="0" b="-14604"/>
            </a:stretch>
          </a:blipFill>
        </p:spPr>
      </p:sp>
      <p:sp>
        <p:nvSpPr>
          <p:cNvPr name="TextBox 3" id="3"/>
          <p:cNvSpPr txBox="true"/>
          <p:nvPr/>
        </p:nvSpPr>
        <p:spPr>
          <a:xfrm rot="0">
            <a:off x="1100307" y="1973"/>
            <a:ext cx="16087385" cy="1144258"/>
          </a:xfrm>
          <a:prstGeom prst="rect">
            <a:avLst/>
          </a:prstGeom>
        </p:spPr>
        <p:txBody>
          <a:bodyPr anchor="t" rtlCol="false" tIns="0" lIns="0" bIns="0" rIns="0">
            <a:spAutoFit/>
          </a:bodyPr>
          <a:lstStyle/>
          <a:p>
            <a:pPr algn="ctr">
              <a:lnSpc>
                <a:spcPts val="9380"/>
              </a:lnSpc>
            </a:pPr>
            <a:r>
              <a:rPr lang="en-US" sz="6700" b="true">
                <a:solidFill>
                  <a:srgbClr val="000000"/>
                </a:solidFill>
                <a:latin typeface="Open Sans Bold"/>
                <a:ea typeface="Open Sans Bold"/>
                <a:cs typeface="Open Sans Bold"/>
                <a:sym typeface="Open Sans Bold"/>
              </a:rPr>
              <a:t>Comment Planification d’un sprint ?</a:t>
            </a:r>
          </a:p>
        </p:txBody>
      </p:sp>
      <p:sp>
        <p:nvSpPr>
          <p:cNvPr name="TextBox 4" id="4"/>
          <p:cNvSpPr txBox="true"/>
          <p:nvPr/>
        </p:nvSpPr>
        <p:spPr>
          <a:xfrm rot="0">
            <a:off x="503921" y="1449607"/>
            <a:ext cx="16087385" cy="464806"/>
          </a:xfrm>
          <a:prstGeom prst="rect">
            <a:avLst/>
          </a:prstGeom>
        </p:spPr>
        <p:txBody>
          <a:bodyPr anchor="t" rtlCol="false" tIns="0" lIns="0" bIns="0" rIns="0">
            <a:spAutoFit/>
          </a:bodyPr>
          <a:lstStyle/>
          <a:p>
            <a:pPr algn="ctr">
              <a:lnSpc>
                <a:spcPts val="3780"/>
              </a:lnSpc>
            </a:pPr>
            <a:r>
              <a:rPr lang="en-US" sz="2700" b="true">
                <a:solidFill>
                  <a:srgbClr val="000000"/>
                </a:solidFill>
                <a:latin typeface="Open Sans Bold"/>
                <a:ea typeface="Open Sans Bold"/>
                <a:cs typeface="Open Sans Bold"/>
                <a:sym typeface="Open Sans Bold"/>
              </a:rPr>
              <a:t>Puis on démarre lesprint, en cliquant sur </a:t>
            </a:r>
            <a:r>
              <a:rPr lang="en-US" sz="2700" b="true">
                <a:solidFill>
                  <a:srgbClr val="0571D3"/>
                </a:solidFill>
                <a:latin typeface="Open Sans Bold"/>
                <a:ea typeface="Open Sans Bold"/>
                <a:cs typeface="Open Sans Bold"/>
                <a:sym typeface="Open Sans Bold"/>
              </a:rPr>
              <a:t>Démarrer le Sprint</a:t>
            </a:r>
            <a:r>
              <a:rPr lang="en-US" sz="2700" b="true">
                <a:solidFill>
                  <a:srgbClr val="000000"/>
                </a:solidFill>
                <a:latin typeface="Open Sans Bold"/>
                <a:ea typeface="Open Sans Bold"/>
                <a:cs typeface="Open Sans Bold"/>
                <a:sym typeface="Open Sans Bold"/>
              </a:rPr>
              <a:t>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892649" y="2681492"/>
            <a:ext cx="10450652" cy="7474415"/>
          </a:xfrm>
          <a:custGeom>
            <a:avLst/>
            <a:gdLst/>
            <a:ahLst/>
            <a:cxnLst/>
            <a:rect r="r" b="b" t="t" l="l"/>
            <a:pathLst>
              <a:path h="7474415" w="10450652">
                <a:moveTo>
                  <a:pt x="0" y="0"/>
                </a:moveTo>
                <a:lnTo>
                  <a:pt x="10450653" y="0"/>
                </a:lnTo>
                <a:lnTo>
                  <a:pt x="10450653" y="7474415"/>
                </a:lnTo>
                <a:lnTo>
                  <a:pt x="0" y="7474415"/>
                </a:lnTo>
                <a:lnTo>
                  <a:pt x="0" y="0"/>
                </a:lnTo>
                <a:close/>
              </a:path>
            </a:pathLst>
          </a:custGeom>
          <a:blipFill>
            <a:blip r:embed="rId2"/>
            <a:stretch>
              <a:fillRect l="0" t="0" r="0" b="0"/>
            </a:stretch>
          </a:blipFill>
        </p:spPr>
      </p:sp>
      <p:sp>
        <p:nvSpPr>
          <p:cNvPr name="TextBox 3" id="3"/>
          <p:cNvSpPr txBox="true"/>
          <p:nvPr/>
        </p:nvSpPr>
        <p:spPr>
          <a:xfrm rot="0">
            <a:off x="1100307" y="1973"/>
            <a:ext cx="16087385" cy="1144258"/>
          </a:xfrm>
          <a:prstGeom prst="rect">
            <a:avLst/>
          </a:prstGeom>
        </p:spPr>
        <p:txBody>
          <a:bodyPr anchor="t" rtlCol="false" tIns="0" lIns="0" bIns="0" rIns="0">
            <a:spAutoFit/>
          </a:bodyPr>
          <a:lstStyle/>
          <a:p>
            <a:pPr algn="ctr">
              <a:lnSpc>
                <a:spcPts val="9380"/>
              </a:lnSpc>
            </a:pPr>
            <a:r>
              <a:rPr lang="en-US" sz="6700" b="true">
                <a:solidFill>
                  <a:srgbClr val="000000"/>
                </a:solidFill>
                <a:latin typeface="Open Sans Bold"/>
                <a:ea typeface="Open Sans Bold"/>
                <a:cs typeface="Open Sans Bold"/>
                <a:sym typeface="Open Sans Bold"/>
              </a:rPr>
              <a:t>Comment Planification d’un sprint ?</a:t>
            </a:r>
          </a:p>
        </p:txBody>
      </p:sp>
      <p:sp>
        <p:nvSpPr>
          <p:cNvPr name="TextBox 4" id="4"/>
          <p:cNvSpPr txBox="true"/>
          <p:nvPr/>
        </p:nvSpPr>
        <p:spPr>
          <a:xfrm rot="0">
            <a:off x="503921" y="1449607"/>
            <a:ext cx="16087385" cy="869935"/>
          </a:xfrm>
          <a:prstGeom prst="rect">
            <a:avLst/>
          </a:prstGeom>
        </p:spPr>
        <p:txBody>
          <a:bodyPr anchor="t" rtlCol="false" tIns="0" lIns="0" bIns="0" rIns="0">
            <a:spAutoFit/>
          </a:bodyPr>
          <a:lstStyle/>
          <a:p>
            <a:pPr algn="l" marL="539874" indent="-269937" lvl="1">
              <a:lnSpc>
                <a:spcPts val="3500"/>
              </a:lnSpc>
              <a:buFont typeface="Arial"/>
              <a:buChar char="•"/>
            </a:pPr>
            <a:r>
              <a:rPr lang="en-US" sz="2500">
                <a:solidFill>
                  <a:srgbClr val="000000"/>
                </a:solidFill>
                <a:latin typeface="Open Sans"/>
                <a:ea typeface="Open Sans"/>
                <a:cs typeface="Open Sans"/>
                <a:sym typeface="Open Sans"/>
              </a:rPr>
              <a:t>On donne à notre sprint un nom ,durée ,date de début ,date de fin et description. </a:t>
            </a:r>
          </a:p>
          <a:p>
            <a:pPr algn="l" marL="539874" indent="-269937" lvl="1">
              <a:lnSpc>
                <a:spcPts val="3500"/>
              </a:lnSpc>
              <a:buFont typeface="Arial"/>
              <a:buChar char="•"/>
            </a:pPr>
            <a:r>
              <a:rPr lang="en-US" sz="2500">
                <a:solidFill>
                  <a:srgbClr val="000000"/>
                </a:solidFill>
                <a:latin typeface="Open Sans"/>
                <a:ea typeface="Open Sans"/>
                <a:cs typeface="Open Sans"/>
                <a:sym typeface="Open Sans"/>
              </a:rPr>
              <a:t> Puis on clique sur </a:t>
            </a:r>
            <a:r>
              <a:rPr lang="en-US" sz="2500">
                <a:solidFill>
                  <a:srgbClr val="2969ED"/>
                </a:solidFill>
                <a:latin typeface="Open Sans"/>
                <a:ea typeface="Open Sans"/>
                <a:cs typeface="Open Sans"/>
                <a:sym typeface="Open Sans"/>
              </a:rPr>
              <a:t>Démarrer </a:t>
            </a:r>
            <a:r>
              <a:rPr lang="en-US" sz="2500">
                <a:solidFill>
                  <a:srgbClr val="000000"/>
                </a:solidFill>
                <a:latin typeface="Open Sans"/>
                <a:ea typeface="Open Sans"/>
                <a:cs typeface="Open Sans"/>
                <a:sym typeface="Open Sans"/>
              </a:rPr>
              <a:t>pour voir le tableau du sprint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063157" y="1585318"/>
            <a:ext cx="14124535" cy="8701682"/>
          </a:xfrm>
          <a:custGeom>
            <a:avLst/>
            <a:gdLst/>
            <a:ahLst/>
            <a:cxnLst/>
            <a:rect r="r" b="b" t="t" l="l"/>
            <a:pathLst>
              <a:path h="8701682" w="14124535">
                <a:moveTo>
                  <a:pt x="0" y="0"/>
                </a:moveTo>
                <a:lnTo>
                  <a:pt x="14124536" y="0"/>
                </a:lnTo>
                <a:lnTo>
                  <a:pt x="14124536" y="8701682"/>
                </a:lnTo>
                <a:lnTo>
                  <a:pt x="0" y="8701682"/>
                </a:lnTo>
                <a:lnTo>
                  <a:pt x="0" y="0"/>
                </a:lnTo>
                <a:close/>
              </a:path>
            </a:pathLst>
          </a:custGeom>
          <a:blipFill>
            <a:blip r:embed="rId2"/>
            <a:stretch>
              <a:fillRect l="0" t="-13355" r="0" b="-13355"/>
            </a:stretch>
          </a:blipFill>
        </p:spPr>
      </p:sp>
      <p:sp>
        <p:nvSpPr>
          <p:cNvPr name="TextBox 3" id="3"/>
          <p:cNvSpPr txBox="true"/>
          <p:nvPr/>
        </p:nvSpPr>
        <p:spPr>
          <a:xfrm rot="0">
            <a:off x="1100307" y="40073"/>
            <a:ext cx="16087385" cy="771512"/>
          </a:xfrm>
          <a:prstGeom prst="rect">
            <a:avLst/>
          </a:prstGeom>
        </p:spPr>
        <p:txBody>
          <a:bodyPr anchor="t" rtlCol="false" tIns="0" lIns="0" bIns="0" rIns="0">
            <a:spAutoFit/>
          </a:bodyPr>
          <a:lstStyle/>
          <a:p>
            <a:pPr algn="ctr">
              <a:lnSpc>
                <a:spcPts val="6300"/>
              </a:lnSpc>
            </a:pPr>
            <a:r>
              <a:rPr lang="en-US" sz="4500" b="true">
                <a:solidFill>
                  <a:srgbClr val="000000"/>
                </a:solidFill>
                <a:latin typeface="Open Sans Bold"/>
                <a:ea typeface="Open Sans Bold"/>
                <a:cs typeface="Open Sans Bold"/>
                <a:sym typeface="Open Sans Bold"/>
              </a:rPr>
              <a:t>Comment Manipulation du tableau de bord de sprint ?</a:t>
            </a:r>
          </a:p>
        </p:txBody>
      </p:sp>
      <p:sp>
        <p:nvSpPr>
          <p:cNvPr name="TextBox 4" id="4"/>
          <p:cNvSpPr txBox="true"/>
          <p:nvPr/>
        </p:nvSpPr>
        <p:spPr>
          <a:xfrm rot="0">
            <a:off x="592987" y="971550"/>
            <a:ext cx="16087385" cy="941056"/>
          </a:xfrm>
          <a:prstGeom prst="rect">
            <a:avLst/>
          </a:prstGeom>
        </p:spPr>
        <p:txBody>
          <a:bodyPr anchor="t" rtlCol="false" tIns="0" lIns="0" bIns="0" rIns="0">
            <a:spAutoFit/>
          </a:bodyPr>
          <a:lstStyle/>
          <a:p>
            <a:pPr algn="l" marL="583053" indent="-291527" lvl="1">
              <a:lnSpc>
                <a:spcPts val="3780"/>
              </a:lnSpc>
              <a:buFont typeface="Arial"/>
              <a:buChar char="•"/>
            </a:pPr>
            <a:r>
              <a:rPr lang="en-US" sz="2700">
                <a:solidFill>
                  <a:srgbClr val="000000"/>
                </a:solidFill>
                <a:latin typeface="Open Sans"/>
                <a:ea typeface="Open Sans"/>
                <a:cs typeface="Open Sans"/>
                <a:sym typeface="Open Sans"/>
              </a:rPr>
              <a:t>Le tableau des sprints s’affiche avec les états des tickets et on choisi l’epic à réaliser ou tous les epics.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02945" y="3047350"/>
            <a:ext cx="16625325" cy="6056541"/>
          </a:xfrm>
          <a:custGeom>
            <a:avLst/>
            <a:gdLst/>
            <a:ahLst/>
            <a:cxnLst/>
            <a:rect r="r" b="b" t="t" l="l"/>
            <a:pathLst>
              <a:path h="6056541" w="16625325">
                <a:moveTo>
                  <a:pt x="0" y="0"/>
                </a:moveTo>
                <a:lnTo>
                  <a:pt x="16625325" y="0"/>
                </a:lnTo>
                <a:lnTo>
                  <a:pt x="16625325" y="6056541"/>
                </a:lnTo>
                <a:lnTo>
                  <a:pt x="0" y="6056541"/>
                </a:lnTo>
                <a:lnTo>
                  <a:pt x="0" y="0"/>
                </a:lnTo>
                <a:close/>
              </a:path>
            </a:pathLst>
          </a:custGeom>
          <a:blipFill>
            <a:blip r:embed="rId2"/>
            <a:stretch>
              <a:fillRect l="0" t="0" r="0" b="0"/>
            </a:stretch>
          </a:blipFill>
        </p:spPr>
      </p:sp>
      <p:sp>
        <p:nvSpPr>
          <p:cNvPr name="TextBox 3" id="3"/>
          <p:cNvSpPr txBox="true"/>
          <p:nvPr/>
        </p:nvSpPr>
        <p:spPr>
          <a:xfrm rot="0">
            <a:off x="1100307" y="40073"/>
            <a:ext cx="16087385" cy="771512"/>
          </a:xfrm>
          <a:prstGeom prst="rect">
            <a:avLst/>
          </a:prstGeom>
        </p:spPr>
        <p:txBody>
          <a:bodyPr anchor="t" rtlCol="false" tIns="0" lIns="0" bIns="0" rIns="0">
            <a:spAutoFit/>
          </a:bodyPr>
          <a:lstStyle/>
          <a:p>
            <a:pPr algn="ctr">
              <a:lnSpc>
                <a:spcPts val="6300"/>
              </a:lnSpc>
            </a:pPr>
            <a:r>
              <a:rPr lang="en-US" sz="4500" b="true">
                <a:solidFill>
                  <a:srgbClr val="000000"/>
                </a:solidFill>
                <a:latin typeface="Open Sans Bold"/>
                <a:ea typeface="Open Sans Bold"/>
                <a:cs typeface="Open Sans Bold"/>
                <a:sym typeface="Open Sans Bold"/>
              </a:rPr>
              <a:t>Comment Manipulation du tableau de bord de sprint ?</a:t>
            </a:r>
          </a:p>
        </p:txBody>
      </p:sp>
      <p:sp>
        <p:nvSpPr>
          <p:cNvPr name="TextBox 4" id="4"/>
          <p:cNvSpPr txBox="true"/>
          <p:nvPr/>
        </p:nvSpPr>
        <p:spPr>
          <a:xfrm rot="0">
            <a:off x="1171915" y="971550"/>
            <a:ext cx="16087385" cy="1856725"/>
          </a:xfrm>
          <a:prstGeom prst="rect">
            <a:avLst/>
          </a:prstGeom>
        </p:spPr>
        <p:txBody>
          <a:bodyPr anchor="t" rtlCol="false" tIns="0" lIns="0" bIns="0" rIns="0">
            <a:spAutoFit/>
          </a:bodyPr>
          <a:lstStyle/>
          <a:p>
            <a:pPr algn="l">
              <a:lnSpc>
                <a:spcPts val="3780"/>
              </a:lnSpc>
            </a:pPr>
            <a:r>
              <a:rPr lang="en-US" sz="2700" b="true">
                <a:solidFill>
                  <a:srgbClr val="0571D3"/>
                </a:solidFill>
                <a:latin typeface="Open Sans Bold"/>
                <a:ea typeface="Open Sans Bold"/>
                <a:cs typeface="Open Sans Bold"/>
                <a:sym typeface="Open Sans Bold"/>
              </a:rPr>
              <a:t>Dans Le tableau des sprints, on voit : </a:t>
            </a:r>
          </a:p>
          <a:p>
            <a:pPr algn="l">
              <a:lnSpc>
                <a:spcPts val="3780"/>
              </a:lnSpc>
            </a:pPr>
            <a:r>
              <a:rPr lang="en-US" sz="2700">
                <a:solidFill>
                  <a:srgbClr val="000000"/>
                </a:solidFill>
                <a:latin typeface="Open Sans"/>
                <a:ea typeface="Open Sans"/>
                <a:cs typeface="Open Sans"/>
                <a:sym typeface="Open Sans"/>
              </a:rPr>
              <a:t>• Le états des tickets à faire ,en cours et fini </a:t>
            </a:r>
          </a:p>
          <a:p>
            <a:pPr algn="just">
              <a:lnSpc>
                <a:spcPts val="3640"/>
              </a:lnSpc>
            </a:pPr>
            <a:r>
              <a:rPr lang="en-US" sz="2600">
                <a:solidFill>
                  <a:srgbClr val="000000"/>
                </a:solidFill>
                <a:latin typeface="Open Sans"/>
                <a:ea typeface="Open Sans"/>
                <a:cs typeface="Open Sans"/>
                <a:sym typeface="Open Sans"/>
              </a:rPr>
              <a:t>• On peut ajouter une colonne d’état en cliquant sur créer une colonne (ici on a ajouté une colonne en attend)</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100307" y="2096120"/>
            <a:ext cx="13846252" cy="7344908"/>
          </a:xfrm>
          <a:custGeom>
            <a:avLst/>
            <a:gdLst/>
            <a:ahLst/>
            <a:cxnLst/>
            <a:rect r="r" b="b" t="t" l="l"/>
            <a:pathLst>
              <a:path h="7344908" w="13846252">
                <a:moveTo>
                  <a:pt x="0" y="0"/>
                </a:moveTo>
                <a:lnTo>
                  <a:pt x="13846253" y="0"/>
                </a:lnTo>
                <a:lnTo>
                  <a:pt x="13846253" y="7344908"/>
                </a:lnTo>
                <a:lnTo>
                  <a:pt x="0" y="7344908"/>
                </a:lnTo>
                <a:lnTo>
                  <a:pt x="0" y="0"/>
                </a:lnTo>
                <a:close/>
              </a:path>
            </a:pathLst>
          </a:custGeom>
          <a:blipFill>
            <a:blip r:embed="rId2"/>
            <a:stretch>
              <a:fillRect l="0" t="-3072" r="0" b="-3072"/>
            </a:stretch>
          </a:blipFill>
        </p:spPr>
      </p:sp>
      <p:sp>
        <p:nvSpPr>
          <p:cNvPr name="TextBox 3" id="3"/>
          <p:cNvSpPr txBox="true"/>
          <p:nvPr/>
        </p:nvSpPr>
        <p:spPr>
          <a:xfrm rot="0">
            <a:off x="1100307" y="40073"/>
            <a:ext cx="16087385" cy="771512"/>
          </a:xfrm>
          <a:prstGeom prst="rect">
            <a:avLst/>
          </a:prstGeom>
        </p:spPr>
        <p:txBody>
          <a:bodyPr anchor="t" rtlCol="false" tIns="0" lIns="0" bIns="0" rIns="0">
            <a:spAutoFit/>
          </a:bodyPr>
          <a:lstStyle/>
          <a:p>
            <a:pPr algn="ctr">
              <a:lnSpc>
                <a:spcPts val="6300"/>
              </a:lnSpc>
            </a:pPr>
            <a:r>
              <a:rPr lang="en-US" sz="4500" b="true">
                <a:solidFill>
                  <a:srgbClr val="000000"/>
                </a:solidFill>
                <a:latin typeface="Open Sans Bold"/>
                <a:ea typeface="Open Sans Bold"/>
                <a:cs typeface="Open Sans Bold"/>
                <a:sym typeface="Open Sans Bold"/>
              </a:rPr>
              <a:t>Comment Manipulation du tableau de bord de sprint ?</a:t>
            </a:r>
          </a:p>
        </p:txBody>
      </p:sp>
      <p:sp>
        <p:nvSpPr>
          <p:cNvPr name="TextBox 4" id="4"/>
          <p:cNvSpPr txBox="true"/>
          <p:nvPr/>
        </p:nvSpPr>
        <p:spPr>
          <a:xfrm rot="0">
            <a:off x="1028700" y="972530"/>
            <a:ext cx="16087385" cy="905495"/>
          </a:xfrm>
          <a:prstGeom prst="rect">
            <a:avLst/>
          </a:prstGeom>
        </p:spPr>
        <p:txBody>
          <a:bodyPr anchor="t" rtlCol="false" tIns="0" lIns="0" bIns="0" rIns="0">
            <a:spAutoFit/>
          </a:bodyPr>
          <a:lstStyle/>
          <a:p>
            <a:pPr algn="just">
              <a:lnSpc>
                <a:spcPts val="3640"/>
              </a:lnSpc>
            </a:pPr>
            <a:r>
              <a:rPr lang="en-US" sz="2600" b="true">
                <a:solidFill>
                  <a:srgbClr val="040506"/>
                </a:solidFill>
                <a:latin typeface="Open Sans Bold"/>
                <a:ea typeface="Open Sans Bold"/>
                <a:cs typeface="Open Sans Bold"/>
                <a:sym typeface="Open Sans Bold"/>
              </a:rPr>
              <a:t>Si nos tickets sont tous dans l ’état </a:t>
            </a:r>
            <a:r>
              <a:rPr lang="en-US" sz="2600" b="true">
                <a:solidFill>
                  <a:srgbClr val="0571D3"/>
                </a:solidFill>
                <a:latin typeface="Open Sans Bold"/>
                <a:ea typeface="Open Sans Bold"/>
                <a:cs typeface="Open Sans Bold"/>
                <a:sym typeface="Open Sans Bold"/>
              </a:rPr>
              <a:t>FINI</a:t>
            </a:r>
            <a:r>
              <a:rPr lang="en-US" sz="2600" b="true">
                <a:solidFill>
                  <a:srgbClr val="040506"/>
                </a:solidFill>
                <a:latin typeface="Open Sans Bold"/>
                <a:ea typeface="Open Sans Bold"/>
                <a:cs typeface="Open Sans Bold"/>
                <a:sym typeface="Open Sans Bold"/>
              </a:rPr>
              <a:t> ça veut dire qu’on a terminé toutes nos tâches et on peut cliquer sur </a:t>
            </a:r>
            <a:r>
              <a:rPr lang="en-US" sz="2600" b="true">
                <a:solidFill>
                  <a:srgbClr val="0571D3"/>
                </a:solidFill>
                <a:latin typeface="Open Sans Bold"/>
                <a:ea typeface="Open Sans Bold"/>
                <a:cs typeface="Open Sans Bold"/>
                <a:sym typeface="Open Sans Bold"/>
              </a:rPr>
              <a:t>terminer le sprint</a:t>
            </a:r>
            <a:r>
              <a:rPr lang="en-US" sz="2600" b="true">
                <a:solidFill>
                  <a:srgbClr val="040506"/>
                </a:solidFill>
                <a:latin typeface="Open Sans Bold"/>
                <a:ea typeface="Open Sans Bold"/>
                <a:cs typeface="Open Sans Bold"/>
                <a:sym typeface="Open Sans Bold"/>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148602" y="376606"/>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28700" y="5930156"/>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01</a:t>
              </a:r>
            </a:p>
          </p:txBody>
        </p:sp>
      </p:grpSp>
      <p:sp>
        <p:nvSpPr>
          <p:cNvPr name="TextBox 9" id="9"/>
          <p:cNvSpPr txBox="true"/>
          <p:nvPr/>
        </p:nvSpPr>
        <p:spPr>
          <a:xfrm rot="0">
            <a:off x="341680" y="3208125"/>
            <a:ext cx="11041587" cy="3040216"/>
          </a:xfrm>
          <a:prstGeom prst="rect">
            <a:avLst/>
          </a:prstGeom>
        </p:spPr>
        <p:txBody>
          <a:bodyPr anchor="t" rtlCol="false" tIns="0" lIns="0" bIns="0" rIns="0">
            <a:spAutoFit/>
          </a:bodyPr>
          <a:lstStyle/>
          <a:p>
            <a:pPr algn="l">
              <a:lnSpc>
                <a:spcPts val="3087"/>
              </a:lnSpc>
            </a:pPr>
            <a:r>
              <a:rPr lang="en-US" sz="2237" spc="219">
                <a:solidFill>
                  <a:srgbClr val="231F20"/>
                </a:solidFill>
                <a:latin typeface="Montserrat Light"/>
                <a:ea typeface="Montserrat Light"/>
                <a:cs typeface="Montserrat Light"/>
                <a:sym typeface="Montserrat Light"/>
              </a:rPr>
              <a:t>Les besoins fonctionnels sont exprimés sous forme de User Stories. Ces descriptions courtes et simples définissent les exigences du projet du point de vue de l’utilisateur final. Une User Story suit généralement le format : En tant que [type d’utilisateur], je veux [action] afin de [résultat]. Ce format aide l’équipe à comprendre clairement les attentes des utilisateurs et à se concentrer sur la valeur métier.</a:t>
            </a:r>
          </a:p>
          <a:p>
            <a:pPr algn="l" marL="0" indent="0" lvl="0">
              <a:lnSpc>
                <a:spcPts val="3087"/>
              </a:lnSpc>
              <a:spcBef>
                <a:spcPct val="0"/>
              </a:spcBef>
            </a:pPr>
          </a:p>
        </p:txBody>
      </p:sp>
      <p:grpSp>
        <p:nvGrpSpPr>
          <p:cNvPr name="Group 10" id="10"/>
          <p:cNvGrpSpPr/>
          <p:nvPr/>
        </p:nvGrpSpPr>
        <p:grpSpPr>
          <a:xfrm rot="0">
            <a:off x="14798195" y="1473377"/>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2" id="12"/>
          <p:cNvGrpSpPr/>
          <p:nvPr/>
        </p:nvGrpSpPr>
        <p:grpSpPr>
          <a:xfrm rot="0">
            <a:off x="12205801" y="1496795"/>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4773302" y="4067135"/>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3102890" y="2347351"/>
            <a:ext cx="1520413" cy="15204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5694253" y="4974352"/>
            <a:ext cx="1522475" cy="15224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5672170" y="2347351"/>
            <a:ext cx="1566642" cy="15666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3359970" y="2627300"/>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6004036" y="2635812"/>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248867" y="866775"/>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USER STORY</a:t>
            </a:r>
          </a:p>
        </p:txBody>
      </p:sp>
      <p:grpSp>
        <p:nvGrpSpPr>
          <p:cNvPr name="Group 28" id="28"/>
          <p:cNvGrpSpPr/>
          <p:nvPr/>
        </p:nvGrpSpPr>
        <p:grpSpPr>
          <a:xfrm rot="0">
            <a:off x="404732" y="2810292"/>
            <a:ext cx="5689104" cy="264483"/>
            <a:chOff x="0" y="0"/>
            <a:chExt cx="4519796" cy="210123"/>
          </a:xfrm>
        </p:grpSpPr>
        <p:sp>
          <p:nvSpPr>
            <p:cNvPr name="Freeform 29" id="29"/>
            <p:cNvSpPr/>
            <p:nvPr/>
          </p:nvSpPr>
          <p:spPr>
            <a:xfrm flipH="false" flipV="false" rot="0">
              <a:off x="0" y="0"/>
              <a:ext cx="4519796" cy="210123"/>
            </a:xfrm>
            <a:custGeom>
              <a:avLst/>
              <a:gdLst/>
              <a:ahLst/>
              <a:cxnLst/>
              <a:rect r="r" b="b" t="t" l="l"/>
              <a:pathLst>
                <a:path h="210123" w="4519796">
                  <a:moveTo>
                    <a:pt x="4316596" y="0"/>
                  </a:moveTo>
                  <a:lnTo>
                    <a:pt x="0" y="0"/>
                  </a:lnTo>
                  <a:lnTo>
                    <a:pt x="203200" y="210123"/>
                  </a:lnTo>
                  <a:lnTo>
                    <a:pt x="4519796" y="210123"/>
                  </a:lnTo>
                  <a:lnTo>
                    <a:pt x="4316596" y="0"/>
                  </a:lnTo>
                  <a:close/>
                </a:path>
              </a:pathLst>
            </a:custGeom>
            <a:solidFill>
              <a:srgbClr val="727070"/>
            </a:solidFill>
            <a:ln cap="sq">
              <a:noFill/>
              <a:prstDash val="solid"/>
              <a:miter/>
            </a:ln>
          </p:spPr>
        </p:sp>
        <p:sp>
          <p:nvSpPr>
            <p:cNvPr name="TextBox 30" id="30"/>
            <p:cNvSpPr txBox="true"/>
            <p:nvPr/>
          </p:nvSpPr>
          <p:spPr>
            <a:xfrm>
              <a:off x="101600" y="-19050"/>
              <a:ext cx="4316596" cy="22917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0496644" y="7779901"/>
            <a:ext cx="736150" cy="662821"/>
            <a:chOff x="0" y="0"/>
            <a:chExt cx="193883" cy="174570"/>
          </a:xfrm>
        </p:grpSpPr>
        <p:sp>
          <p:nvSpPr>
            <p:cNvPr name="Freeform 32" id="3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02</a:t>
              </a:r>
            </a:p>
          </p:txBody>
        </p:sp>
      </p:grpSp>
      <p:sp>
        <p:nvSpPr>
          <p:cNvPr name="TextBox 34" id="34"/>
          <p:cNvSpPr txBox="true"/>
          <p:nvPr/>
        </p:nvSpPr>
        <p:spPr>
          <a:xfrm rot="0">
            <a:off x="404732" y="6722626"/>
            <a:ext cx="7660576" cy="3411617"/>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Montserrat Light"/>
                <a:ea typeface="Montserrat Light"/>
                <a:cs typeface="Montserrat Light"/>
                <a:sym typeface="Montserrat Light"/>
              </a:rPr>
              <a:t>En tant que membre du club, je veux pouvoir consulter les horaires des entraînements afin de m'organiser et planifier mes séances.</a:t>
            </a:r>
          </a:p>
          <a:p>
            <a:pPr algn="l" marL="434050" indent="-217025" lvl="1">
              <a:lnSpc>
                <a:spcPts val="2774"/>
              </a:lnSpc>
              <a:buFont typeface="Arial"/>
              <a:buChar char="•"/>
            </a:pPr>
            <a:r>
              <a:rPr lang="en-US" sz="2010" spc="197">
                <a:solidFill>
                  <a:srgbClr val="231F20"/>
                </a:solidFill>
                <a:latin typeface="Montserrat Light"/>
                <a:ea typeface="Montserrat Light"/>
                <a:cs typeface="Montserrat Light"/>
                <a:sym typeface="Montserrat Light"/>
              </a:rPr>
              <a:t>En tant que administrateur, je veux ajouter de nouvelles informations sur les activités sportives afin de maintenir le site à jour.</a:t>
            </a:r>
          </a:p>
          <a:p>
            <a:pPr algn="l" marL="434050" indent="-217025" lvl="1">
              <a:lnSpc>
                <a:spcPts val="2774"/>
              </a:lnSpc>
              <a:spcBef>
                <a:spcPct val="0"/>
              </a:spcBef>
              <a:buFont typeface="Arial"/>
              <a:buChar char="•"/>
            </a:pPr>
            <a:r>
              <a:rPr lang="en-US" sz="2010" spc="197">
                <a:solidFill>
                  <a:srgbClr val="231F20"/>
                </a:solidFill>
                <a:latin typeface="Montserrat Light"/>
                <a:ea typeface="Montserrat Light"/>
                <a:cs typeface="Montserrat Light"/>
                <a:sym typeface="Montserrat Light"/>
              </a:rPr>
              <a:t>En tant que visiteur, je veux pouvoir lire la description du club afin de comprendre ses valeurs et ses objectifs.</a:t>
            </a:r>
          </a:p>
          <a:p>
            <a:pPr algn="l" marL="0" indent="0" lvl="0">
              <a:lnSpc>
                <a:spcPts val="2774"/>
              </a:lnSpc>
              <a:spcBef>
                <a:spcPct val="0"/>
              </a:spcBef>
            </a:pPr>
          </a:p>
        </p:txBody>
      </p:sp>
      <p:grpSp>
        <p:nvGrpSpPr>
          <p:cNvPr name="Group 35" id="35"/>
          <p:cNvGrpSpPr/>
          <p:nvPr/>
        </p:nvGrpSpPr>
        <p:grpSpPr>
          <a:xfrm rot="0">
            <a:off x="12085550" y="-131220"/>
            <a:ext cx="9534019" cy="1112295"/>
            <a:chOff x="0" y="0"/>
            <a:chExt cx="1876002" cy="218865"/>
          </a:xfrm>
        </p:grpSpPr>
        <p:sp>
          <p:nvSpPr>
            <p:cNvPr name="Freeform 36" id="36"/>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7" id="37"/>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8" id="38"/>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9" id="39"/>
          <p:cNvSpPr/>
          <p:nvPr/>
        </p:nvSpPr>
        <p:spPr>
          <a:xfrm flipH="false" flipV="false" rot="0">
            <a:off x="16004036" y="5262642"/>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0" id="40"/>
          <p:cNvSpPr txBox="true"/>
          <p:nvPr/>
        </p:nvSpPr>
        <p:spPr>
          <a:xfrm rot="0">
            <a:off x="2105582" y="5958271"/>
            <a:ext cx="2287403" cy="522990"/>
          </a:xfrm>
          <a:prstGeom prst="rect">
            <a:avLst/>
          </a:prstGeom>
        </p:spPr>
        <p:txBody>
          <a:bodyPr anchor="t" rtlCol="false" tIns="0" lIns="0" bIns="0" rIns="0">
            <a:spAutoFit/>
          </a:bodyPr>
          <a:lstStyle/>
          <a:p>
            <a:pPr algn="l" marL="0" indent="0" lvl="0">
              <a:lnSpc>
                <a:spcPts val="4352"/>
              </a:lnSpc>
              <a:spcBef>
                <a:spcPct val="0"/>
              </a:spcBef>
            </a:pPr>
            <a:r>
              <a:rPr lang="en-US" sz="3153" spc="309">
                <a:solidFill>
                  <a:srgbClr val="231F20"/>
                </a:solidFill>
                <a:latin typeface="Montserrat Light"/>
                <a:ea typeface="Montserrat Light"/>
                <a:cs typeface="Montserrat Light"/>
                <a:sym typeface="Montserrat Light"/>
              </a:rPr>
              <a:t>Exemples</a:t>
            </a:r>
          </a:p>
        </p:txBody>
      </p:sp>
      <p:sp>
        <p:nvSpPr>
          <p:cNvPr name="TextBox 41" id="41"/>
          <p:cNvSpPr txBox="true"/>
          <p:nvPr/>
        </p:nvSpPr>
        <p:spPr>
          <a:xfrm rot="0">
            <a:off x="11575694" y="7821242"/>
            <a:ext cx="2287403" cy="522990"/>
          </a:xfrm>
          <a:prstGeom prst="rect">
            <a:avLst/>
          </a:prstGeom>
        </p:spPr>
        <p:txBody>
          <a:bodyPr anchor="t" rtlCol="false" tIns="0" lIns="0" bIns="0" rIns="0">
            <a:spAutoFit/>
          </a:bodyPr>
          <a:lstStyle/>
          <a:p>
            <a:pPr algn="l" marL="0" indent="0" lvl="0">
              <a:lnSpc>
                <a:spcPts val="4352"/>
              </a:lnSpc>
              <a:spcBef>
                <a:spcPct val="0"/>
              </a:spcBef>
            </a:pPr>
            <a:r>
              <a:rPr lang="en-US" sz="3153" spc="309">
                <a:solidFill>
                  <a:srgbClr val="231F20"/>
                </a:solidFill>
                <a:latin typeface="Montserrat Light"/>
                <a:ea typeface="Montserrat Light"/>
                <a:cs typeface="Montserrat Light"/>
                <a:sym typeface="Montserrat Light"/>
              </a:rPr>
              <a:t>Exercice</a:t>
            </a:r>
          </a:p>
        </p:txBody>
      </p:sp>
      <p:sp>
        <p:nvSpPr>
          <p:cNvPr name="TextBox 42" id="42"/>
          <p:cNvSpPr txBox="true"/>
          <p:nvPr/>
        </p:nvSpPr>
        <p:spPr>
          <a:xfrm rot="0">
            <a:off x="10645297" y="8687633"/>
            <a:ext cx="5429345" cy="452029"/>
          </a:xfrm>
          <a:prstGeom prst="rect">
            <a:avLst/>
          </a:prstGeom>
        </p:spPr>
        <p:txBody>
          <a:bodyPr anchor="t" rtlCol="false" tIns="0" lIns="0" bIns="0" rIns="0">
            <a:spAutoFit/>
          </a:bodyPr>
          <a:lstStyle/>
          <a:p>
            <a:pPr algn="l" marL="0" indent="0" lvl="0">
              <a:lnSpc>
                <a:spcPts val="3778"/>
              </a:lnSpc>
              <a:spcBef>
                <a:spcPct val="0"/>
              </a:spcBef>
            </a:pPr>
            <a:r>
              <a:rPr lang="en-US" sz="2737" spc="268">
                <a:solidFill>
                  <a:srgbClr val="231F20"/>
                </a:solidFill>
                <a:latin typeface="Montserrat Light"/>
                <a:ea typeface="Montserrat Light"/>
                <a:cs typeface="Montserrat Light"/>
                <a:sym typeface="Montserrat Light"/>
              </a:rPr>
              <a:t>Rédiger des User Story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67840" y="1773499"/>
            <a:ext cx="16809105" cy="7243837"/>
          </a:xfrm>
          <a:custGeom>
            <a:avLst/>
            <a:gdLst/>
            <a:ahLst/>
            <a:cxnLst/>
            <a:rect r="r" b="b" t="t" l="l"/>
            <a:pathLst>
              <a:path h="7243837" w="16809105">
                <a:moveTo>
                  <a:pt x="0" y="0"/>
                </a:moveTo>
                <a:lnTo>
                  <a:pt x="16809105" y="0"/>
                </a:lnTo>
                <a:lnTo>
                  <a:pt x="16809105" y="7243837"/>
                </a:lnTo>
                <a:lnTo>
                  <a:pt x="0" y="7243837"/>
                </a:lnTo>
                <a:lnTo>
                  <a:pt x="0" y="0"/>
                </a:lnTo>
                <a:close/>
              </a:path>
            </a:pathLst>
          </a:custGeom>
          <a:blipFill>
            <a:blip r:embed="rId2"/>
            <a:stretch>
              <a:fillRect l="0" t="0" r="0" b="0"/>
            </a:stretch>
          </a:blipFill>
        </p:spPr>
      </p:sp>
      <p:sp>
        <p:nvSpPr>
          <p:cNvPr name="TextBox 3" id="3"/>
          <p:cNvSpPr txBox="true"/>
          <p:nvPr/>
        </p:nvSpPr>
        <p:spPr>
          <a:xfrm rot="0">
            <a:off x="1100307" y="40073"/>
            <a:ext cx="16087385" cy="771512"/>
          </a:xfrm>
          <a:prstGeom prst="rect">
            <a:avLst/>
          </a:prstGeom>
        </p:spPr>
        <p:txBody>
          <a:bodyPr anchor="t" rtlCol="false" tIns="0" lIns="0" bIns="0" rIns="0">
            <a:spAutoFit/>
          </a:bodyPr>
          <a:lstStyle/>
          <a:p>
            <a:pPr algn="ctr">
              <a:lnSpc>
                <a:spcPts val="6300"/>
              </a:lnSpc>
            </a:pPr>
            <a:r>
              <a:rPr lang="en-US" sz="4500" b="true">
                <a:solidFill>
                  <a:srgbClr val="000000"/>
                </a:solidFill>
                <a:latin typeface="Open Sans Bold"/>
                <a:ea typeface="Open Sans Bold"/>
                <a:cs typeface="Open Sans Bold"/>
                <a:sym typeface="Open Sans Bold"/>
              </a:rPr>
              <a:t>Comment Manipulation du tableau de bord de sprint ?</a:t>
            </a:r>
          </a:p>
        </p:txBody>
      </p:sp>
      <p:sp>
        <p:nvSpPr>
          <p:cNvPr name="TextBox 4" id="4"/>
          <p:cNvSpPr txBox="true"/>
          <p:nvPr/>
        </p:nvSpPr>
        <p:spPr>
          <a:xfrm rot="0">
            <a:off x="1028700" y="972530"/>
            <a:ext cx="16087385" cy="448295"/>
          </a:xfrm>
          <a:prstGeom prst="rect">
            <a:avLst/>
          </a:prstGeom>
        </p:spPr>
        <p:txBody>
          <a:bodyPr anchor="t" rtlCol="false" tIns="0" lIns="0" bIns="0" rIns="0">
            <a:spAutoFit/>
          </a:bodyPr>
          <a:lstStyle/>
          <a:p>
            <a:pPr algn="just">
              <a:lnSpc>
                <a:spcPts val="3640"/>
              </a:lnSpc>
            </a:pPr>
            <a:r>
              <a:rPr lang="en-US" sz="2600" b="true">
                <a:solidFill>
                  <a:srgbClr val="040506"/>
                </a:solidFill>
                <a:latin typeface="Open Sans Bold"/>
                <a:ea typeface="Open Sans Bold"/>
                <a:cs typeface="Open Sans Bold"/>
                <a:sym typeface="Open Sans Bold"/>
              </a:rPr>
              <a:t> Un message de l’état du sprint s’affiche en indiquant les états des tickets (</a:t>
            </a:r>
            <a:r>
              <a:rPr lang="en-US" sz="2600" b="true">
                <a:solidFill>
                  <a:srgbClr val="0571D3"/>
                </a:solidFill>
                <a:latin typeface="Open Sans Bold"/>
                <a:ea typeface="Open Sans Bold"/>
                <a:cs typeface="Open Sans Bold"/>
                <a:sym typeface="Open Sans Bold"/>
              </a:rPr>
              <a:t>terminés ou en cours</a:t>
            </a:r>
            <a:r>
              <a:rPr lang="en-US" sz="2600" b="true">
                <a:solidFill>
                  <a:srgbClr val="040506"/>
                </a:solidFill>
                <a:latin typeface="Open Sans Bold"/>
                <a:ea typeface="Open Sans Bold"/>
                <a:cs typeface="Open Sans Bold"/>
                <a:sym typeface="Open Sans Bold"/>
              </a:rPr>
              <a: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6539604" y="-1201193"/>
            <a:ext cx="5208792" cy="18288000"/>
            <a:chOff x="0" y="0"/>
            <a:chExt cx="1371863" cy="4816593"/>
          </a:xfrm>
        </p:grpSpPr>
        <p:sp>
          <p:nvSpPr>
            <p:cNvPr name="Freeform 4" id="4"/>
            <p:cNvSpPr/>
            <p:nvPr/>
          </p:nvSpPr>
          <p:spPr>
            <a:xfrm flipH="false" flipV="false" rot="0">
              <a:off x="0" y="0"/>
              <a:ext cx="1371863" cy="4816592"/>
            </a:xfrm>
            <a:custGeom>
              <a:avLst/>
              <a:gdLst/>
              <a:ahLst/>
              <a:cxnLst/>
              <a:rect r="r" b="b" t="t" l="l"/>
              <a:pathLst>
                <a:path h="4816592" w="1371863">
                  <a:moveTo>
                    <a:pt x="0" y="0"/>
                  </a:moveTo>
                  <a:lnTo>
                    <a:pt x="1371863" y="0"/>
                  </a:lnTo>
                  <a:lnTo>
                    <a:pt x="1371863"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1371863"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55637" y="3599095"/>
            <a:ext cx="11049098" cy="6590115"/>
          </a:xfrm>
          <a:custGeom>
            <a:avLst/>
            <a:gdLst/>
            <a:ahLst/>
            <a:cxnLst/>
            <a:rect r="r" b="b" t="t" l="l"/>
            <a:pathLst>
              <a:path h="6590115" w="11049098">
                <a:moveTo>
                  <a:pt x="0" y="0"/>
                </a:moveTo>
                <a:lnTo>
                  <a:pt x="11049098" y="0"/>
                </a:lnTo>
                <a:lnTo>
                  <a:pt x="11049098" y="6590115"/>
                </a:lnTo>
                <a:lnTo>
                  <a:pt x="0" y="6590115"/>
                </a:lnTo>
                <a:lnTo>
                  <a:pt x="0" y="0"/>
                </a:lnTo>
                <a:close/>
              </a:path>
            </a:pathLst>
          </a:custGeom>
          <a:blipFill>
            <a:blip r:embed="rId3"/>
            <a:stretch>
              <a:fillRect l="-945" t="0" r="-945" b="0"/>
            </a:stretch>
          </a:blipFill>
        </p:spPr>
      </p:sp>
      <p:sp>
        <p:nvSpPr>
          <p:cNvPr name="TextBox 7" id="7"/>
          <p:cNvSpPr txBox="true"/>
          <p:nvPr/>
        </p:nvSpPr>
        <p:spPr>
          <a:xfrm rot="0">
            <a:off x="4146221" y="13030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FEUILLE DE ROUTE </a:t>
            </a:r>
          </a:p>
        </p:txBody>
      </p:sp>
      <p:sp>
        <p:nvSpPr>
          <p:cNvPr name="TextBox 8" id="8"/>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9" id="9"/>
          <p:cNvSpPr txBox="true"/>
          <p:nvPr/>
        </p:nvSpPr>
        <p:spPr>
          <a:xfrm rot="0">
            <a:off x="163286" y="1218480"/>
            <a:ext cx="17951903" cy="2380615"/>
          </a:xfrm>
          <a:prstGeom prst="rect">
            <a:avLst/>
          </a:prstGeom>
        </p:spPr>
        <p:txBody>
          <a:bodyPr anchor="t" rtlCol="false" tIns="0" lIns="0" bIns="0" rIns="0">
            <a:spAutoFit/>
          </a:bodyPr>
          <a:lstStyle/>
          <a:p>
            <a:pPr algn="ctr">
              <a:lnSpc>
                <a:spcPts val="4759"/>
              </a:lnSpc>
            </a:pPr>
            <a:r>
              <a:rPr lang="en-US" sz="3399">
                <a:solidFill>
                  <a:srgbClr val="010101"/>
                </a:solidFill>
                <a:latin typeface="Open Sans"/>
                <a:ea typeface="Open Sans"/>
                <a:cs typeface="Open Sans"/>
                <a:sym typeface="Open Sans"/>
              </a:rPr>
              <a:t>Les chronologies dans Jira (ou "timelines") sont utilisées pour visualiser et planifier les activités d'un projet sur une période donnée. Elles permettent de suivre les tâches, les épopées, les versions, et d'autres éléments du projet,et avoir les dépendances, en les organisant sur une ligne du temps.</a:t>
            </a:r>
          </a:p>
        </p:txBody>
      </p:sp>
      <p:sp>
        <p:nvSpPr>
          <p:cNvPr name="TextBox 10" id="10"/>
          <p:cNvSpPr txBox="true"/>
          <p:nvPr/>
        </p:nvSpPr>
        <p:spPr>
          <a:xfrm rot="0">
            <a:off x="13221039" y="6445844"/>
            <a:ext cx="4211985" cy="448308"/>
          </a:xfrm>
          <a:prstGeom prst="rect">
            <a:avLst/>
          </a:prstGeom>
        </p:spPr>
        <p:txBody>
          <a:bodyPr anchor="t" rtlCol="false" tIns="0" lIns="0" bIns="0" rIns="0">
            <a:spAutoFit/>
          </a:bodyPr>
          <a:lstStyle/>
          <a:p>
            <a:pPr algn="ctr">
              <a:lnSpc>
                <a:spcPts val="3640"/>
              </a:lnSpc>
            </a:pPr>
            <a:r>
              <a:rPr lang="en-US" sz="2600">
                <a:solidFill>
                  <a:srgbClr val="010101"/>
                </a:solidFill>
                <a:latin typeface="Open Sans"/>
                <a:ea typeface="Open Sans"/>
                <a:cs typeface="Open Sans"/>
                <a:sym typeface="Open Sans"/>
              </a:rPr>
              <a:t>Exemple de feuille de route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319405"/>
            <a:ext cx="1882294" cy="531748"/>
          </a:xfrm>
          <a:custGeom>
            <a:avLst/>
            <a:gdLst/>
            <a:ahLst/>
            <a:cxnLst/>
            <a:rect r="r" b="b" t="t" l="l"/>
            <a:pathLst>
              <a:path h="531748" w="1882294">
                <a:moveTo>
                  <a:pt x="0" y="0"/>
                </a:moveTo>
                <a:lnTo>
                  <a:pt x="1882294" y="0"/>
                </a:lnTo>
                <a:lnTo>
                  <a:pt x="1882294" y="531748"/>
                </a:lnTo>
                <a:lnTo>
                  <a:pt x="0" y="531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82294" y="1414593"/>
            <a:ext cx="13182658" cy="6923386"/>
          </a:xfrm>
          <a:custGeom>
            <a:avLst/>
            <a:gdLst/>
            <a:ahLst/>
            <a:cxnLst/>
            <a:rect r="r" b="b" t="t" l="l"/>
            <a:pathLst>
              <a:path h="6923386" w="13182658">
                <a:moveTo>
                  <a:pt x="0" y="0"/>
                </a:moveTo>
                <a:lnTo>
                  <a:pt x="13182659" y="0"/>
                </a:lnTo>
                <a:lnTo>
                  <a:pt x="13182659" y="6923386"/>
                </a:lnTo>
                <a:lnTo>
                  <a:pt x="0" y="6923386"/>
                </a:lnTo>
                <a:lnTo>
                  <a:pt x="0" y="0"/>
                </a:lnTo>
                <a:close/>
              </a:path>
            </a:pathLst>
          </a:custGeom>
          <a:blipFill>
            <a:blip r:embed="rId4"/>
            <a:stretch>
              <a:fillRect l="0" t="0" r="0" b="0"/>
            </a:stretch>
          </a:blipFill>
        </p:spPr>
      </p:sp>
      <p:sp>
        <p:nvSpPr>
          <p:cNvPr name="TextBox 4" id="4"/>
          <p:cNvSpPr txBox="true"/>
          <p:nvPr/>
        </p:nvSpPr>
        <p:spPr>
          <a:xfrm rot="0">
            <a:off x="573019" y="-66674"/>
            <a:ext cx="12118241" cy="695959"/>
          </a:xfrm>
          <a:prstGeom prst="rect">
            <a:avLst/>
          </a:prstGeom>
        </p:spPr>
        <p:txBody>
          <a:bodyPr anchor="t" rtlCol="false" tIns="0" lIns="0" bIns="0" rIns="0">
            <a:spAutoFit/>
          </a:bodyPr>
          <a:lstStyle/>
          <a:p>
            <a:pPr algn="ctr">
              <a:lnSpc>
                <a:spcPts val="5740"/>
              </a:lnSpc>
            </a:pPr>
            <a:r>
              <a:rPr lang="en-US" sz="4100" b="true">
                <a:solidFill>
                  <a:srgbClr val="539BE0"/>
                </a:solidFill>
                <a:latin typeface="Open Sans Bold"/>
                <a:ea typeface="Open Sans Bold"/>
                <a:cs typeface="Open Sans Bold"/>
                <a:sym typeface="Open Sans Bold"/>
              </a:rPr>
              <a:t>Créer une feuille de route sur Jira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319405"/>
            <a:ext cx="1882294" cy="531748"/>
          </a:xfrm>
          <a:custGeom>
            <a:avLst/>
            <a:gdLst/>
            <a:ahLst/>
            <a:cxnLst/>
            <a:rect r="r" b="b" t="t" l="l"/>
            <a:pathLst>
              <a:path h="531748" w="1882294">
                <a:moveTo>
                  <a:pt x="0" y="0"/>
                </a:moveTo>
                <a:lnTo>
                  <a:pt x="1882294" y="0"/>
                </a:lnTo>
                <a:lnTo>
                  <a:pt x="1882294" y="531748"/>
                </a:lnTo>
                <a:lnTo>
                  <a:pt x="0" y="531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1147" y="2260730"/>
            <a:ext cx="5690992" cy="3782968"/>
          </a:xfrm>
          <a:custGeom>
            <a:avLst/>
            <a:gdLst/>
            <a:ahLst/>
            <a:cxnLst/>
            <a:rect r="r" b="b" t="t" l="l"/>
            <a:pathLst>
              <a:path h="3782968" w="5690992">
                <a:moveTo>
                  <a:pt x="0" y="0"/>
                </a:moveTo>
                <a:lnTo>
                  <a:pt x="5690992" y="0"/>
                </a:lnTo>
                <a:lnTo>
                  <a:pt x="5690992" y="3782968"/>
                </a:lnTo>
                <a:lnTo>
                  <a:pt x="0" y="3782968"/>
                </a:lnTo>
                <a:lnTo>
                  <a:pt x="0" y="0"/>
                </a:lnTo>
                <a:close/>
              </a:path>
            </a:pathLst>
          </a:custGeom>
          <a:blipFill>
            <a:blip r:embed="rId4"/>
            <a:stretch>
              <a:fillRect l="-306" t="0" r="-306" b="-11592"/>
            </a:stretch>
          </a:blipFill>
        </p:spPr>
      </p:sp>
      <p:sp>
        <p:nvSpPr>
          <p:cNvPr name="Freeform 4" id="4"/>
          <p:cNvSpPr/>
          <p:nvPr/>
        </p:nvSpPr>
        <p:spPr>
          <a:xfrm flipH="false" flipV="false" rot="0">
            <a:off x="9144000" y="1741119"/>
            <a:ext cx="4160581" cy="6566874"/>
          </a:xfrm>
          <a:custGeom>
            <a:avLst/>
            <a:gdLst/>
            <a:ahLst/>
            <a:cxnLst/>
            <a:rect r="r" b="b" t="t" l="l"/>
            <a:pathLst>
              <a:path h="6566874" w="4160581">
                <a:moveTo>
                  <a:pt x="0" y="0"/>
                </a:moveTo>
                <a:lnTo>
                  <a:pt x="4160581" y="0"/>
                </a:lnTo>
                <a:lnTo>
                  <a:pt x="4160581" y="6566874"/>
                </a:lnTo>
                <a:lnTo>
                  <a:pt x="0" y="6566874"/>
                </a:lnTo>
                <a:lnTo>
                  <a:pt x="0" y="0"/>
                </a:lnTo>
                <a:close/>
              </a:path>
            </a:pathLst>
          </a:custGeom>
          <a:blipFill>
            <a:blip r:embed="rId5"/>
            <a:stretch>
              <a:fillRect l="-784" t="0" r="-784" b="-548"/>
            </a:stretch>
          </a:blipFill>
        </p:spPr>
      </p:sp>
      <p:sp>
        <p:nvSpPr>
          <p:cNvPr name="TextBox 5" id="5"/>
          <p:cNvSpPr txBox="true"/>
          <p:nvPr/>
        </p:nvSpPr>
        <p:spPr>
          <a:xfrm rot="0">
            <a:off x="573019" y="-66674"/>
            <a:ext cx="12118241" cy="695959"/>
          </a:xfrm>
          <a:prstGeom prst="rect">
            <a:avLst/>
          </a:prstGeom>
        </p:spPr>
        <p:txBody>
          <a:bodyPr anchor="t" rtlCol="false" tIns="0" lIns="0" bIns="0" rIns="0">
            <a:spAutoFit/>
          </a:bodyPr>
          <a:lstStyle/>
          <a:p>
            <a:pPr algn="ctr">
              <a:lnSpc>
                <a:spcPts val="5740"/>
              </a:lnSpc>
            </a:pPr>
            <a:r>
              <a:rPr lang="en-US" sz="4100" b="true">
                <a:solidFill>
                  <a:srgbClr val="539BE0"/>
                </a:solidFill>
                <a:latin typeface="Open Sans Bold"/>
                <a:ea typeface="Open Sans Bold"/>
                <a:cs typeface="Open Sans Bold"/>
                <a:sym typeface="Open Sans Bold"/>
              </a:rPr>
              <a:t>Créer une feuille de route sur Jira :</a:t>
            </a:r>
          </a:p>
        </p:txBody>
      </p:sp>
      <p:sp>
        <p:nvSpPr>
          <p:cNvPr name="AutoShape 6" id="6"/>
          <p:cNvSpPr/>
          <p:nvPr/>
        </p:nvSpPr>
        <p:spPr>
          <a:xfrm flipV="true">
            <a:off x="4324086" y="2036736"/>
            <a:ext cx="4650979" cy="1338274"/>
          </a:xfrm>
          <a:prstGeom prst="line">
            <a:avLst/>
          </a:prstGeom>
          <a:ln cap="flat" w="38100">
            <a:solidFill>
              <a:srgbClr val="539BE0"/>
            </a:solidFill>
            <a:prstDash val="solid"/>
            <a:headEnd type="none" len="sm" w="sm"/>
            <a:tailEnd type="arrow" len="sm" w="med"/>
          </a:ln>
        </p:spPr>
      </p:sp>
      <p:sp>
        <p:nvSpPr>
          <p:cNvPr name="AutoShape 7" id="7"/>
          <p:cNvSpPr/>
          <p:nvPr/>
        </p:nvSpPr>
        <p:spPr>
          <a:xfrm flipV="true">
            <a:off x="5070421" y="3833913"/>
            <a:ext cx="471929" cy="2575112"/>
          </a:xfrm>
          <a:prstGeom prst="line">
            <a:avLst/>
          </a:prstGeom>
          <a:ln cap="flat" w="38100">
            <a:solidFill>
              <a:srgbClr val="000000"/>
            </a:solidFill>
            <a:prstDash val="solid"/>
            <a:headEnd type="none" len="sm" w="sm"/>
            <a:tailEnd type="arrow" len="sm" w="med"/>
          </a:ln>
        </p:spPr>
      </p:sp>
      <p:sp>
        <p:nvSpPr>
          <p:cNvPr name="TextBox 8" id="8"/>
          <p:cNvSpPr txBox="true"/>
          <p:nvPr/>
        </p:nvSpPr>
        <p:spPr>
          <a:xfrm rot="0">
            <a:off x="1557569" y="813053"/>
            <a:ext cx="12691260" cy="708990"/>
          </a:xfrm>
          <a:prstGeom prst="rect">
            <a:avLst/>
          </a:prstGeom>
        </p:spPr>
        <p:txBody>
          <a:bodyPr anchor="t" rtlCol="false" tIns="0" lIns="0" bIns="0" rIns="0">
            <a:spAutoFit/>
          </a:bodyPr>
          <a:lstStyle/>
          <a:p>
            <a:pPr algn="ctr">
              <a:lnSpc>
                <a:spcPts val="2921"/>
              </a:lnSpc>
              <a:spcBef>
                <a:spcPct val="0"/>
              </a:spcBef>
            </a:pPr>
            <a:r>
              <a:rPr lang="en-US" sz="2087" spc="-41">
                <a:solidFill>
                  <a:srgbClr val="000000"/>
                </a:solidFill>
                <a:latin typeface="Montserrat Light"/>
                <a:ea typeface="Montserrat Light"/>
                <a:cs typeface="Montserrat Light"/>
                <a:sym typeface="Montserrat Light"/>
              </a:rPr>
              <a:t>3. Vous pouvez double-cliquer sur les epics à tout moment à partir de votre feuille de route pour ajouter des informations, telles que les dates de début et de fin, le responsable, les pièces jointes ..</a:t>
            </a:r>
          </a:p>
        </p:txBody>
      </p:sp>
      <p:sp>
        <p:nvSpPr>
          <p:cNvPr name="TextBox 9" id="9"/>
          <p:cNvSpPr txBox="true"/>
          <p:nvPr/>
        </p:nvSpPr>
        <p:spPr>
          <a:xfrm rot="0">
            <a:off x="1286095" y="6600019"/>
            <a:ext cx="6736803" cy="576275"/>
          </a:xfrm>
          <a:prstGeom prst="rect">
            <a:avLst/>
          </a:prstGeom>
        </p:spPr>
        <p:txBody>
          <a:bodyPr anchor="t" rtlCol="false" tIns="0" lIns="0" bIns="0" rIns="0">
            <a:spAutoFit/>
          </a:bodyPr>
          <a:lstStyle/>
          <a:p>
            <a:pPr algn="ctr">
              <a:lnSpc>
                <a:spcPts val="2361"/>
              </a:lnSpc>
            </a:pPr>
            <a:r>
              <a:rPr lang="en-US" sz="1687" spc="-33">
                <a:solidFill>
                  <a:srgbClr val="000000"/>
                </a:solidFill>
                <a:latin typeface="Montserrat Light"/>
                <a:ea typeface="Montserrat Light"/>
                <a:cs typeface="Montserrat Light"/>
                <a:sym typeface="Montserrat Light"/>
              </a:rPr>
              <a:t>4. Ajoutez des tickets enfants à votre epic depuis la feuille de route </a:t>
            </a:r>
          </a:p>
          <a:p>
            <a:pPr algn="ctr">
              <a:lnSpc>
                <a:spcPts val="2361"/>
              </a:lnSpc>
              <a:spcBef>
                <a:spcPct val="0"/>
              </a:spcBef>
            </a:pPr>
            <a:r>
              <a:rPr lang="en-US" sz="1687" spc="-33">
                <a:solidFill>
                  <a:srgbClr val="000000"/>
                </a:solidFill>
                <a:latin typeface="Montserrat Light"/>
                <a:ea typeface="Montserrat Light"/>
                <a:cs typeface="Montserrat Light"/>
                <a:sym typeface="Montserrat Light"/>
              </a:rPr>
              <a:t>en cliquant sur + en regard du nom de l'epic.</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319405"/>
            <a:ext cx="1882294" cy="531748"/>
          </a:xfrm>
          <a:custGeom>
            <a:avLst/>
            <a:gdLst/>
            <a:ahLst/>
            <a:cxnLst/>
            <a:rect r="r" b="b" t="t" l="l"/>
            <a:pathLst>
              <a:path h="531748" w="1882294">
                <a:moveTo>
                  <a:pt x="0" y="0"/>
                </a:moveTo>
                <a:lnTo>
                  <a:pt x="1882294" y="0"/>
                </a:lnTo>
                <a:lnTo>
                  <a:pt x="1882294" y="531748"/>
                </a:lnTo>
                <a:lnTo>
                  <a:pt x="0" y="531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2344" y="2593366"/>
            <a:ext cx="13374262" cy="5375610"/>
          </a:xfrm>
          <a:custGeom>
            <a:avLst/>
            <a:gdLst/>
            <a:ahLst/>
            <a:cxnLst/>
            <a:rect r="r" b="b" t="t" l="l"/>
            <a:pathLst>
              <a:path h="5375610" w="13374262">
                <a:moveTo>
                  <a:pt x="0" y="0"/>
                </a:moveTo>
                <a:lnTo>
                  <a:pt x="13374262" y="0"/>
                </a:lnTo>
                <a:lnTo>
                  <a:pt x="13374262" y="5375610"/>
                </a:lnTo>
                <a:lnTo>
                  <a:pt x="0" y="5375610"/>
                </a:lnTo>
                <a:lnTo>
                  <a:pt x="0" y="0"/>
                </a:lnTo>
                <a:close/>
              </a:path>
            </a:pathLst>
          </a:custGeom>
          <a:blipFill>
            <a:blip r:embed="rId4"/>
            <a:stretch>
              <a:fillRect l="0" t="0" r="0" b="-45636"/>
            </a:stretch>
          </a:blipFill>
        </p:spPr>
      </p:sp>
      <p:sp>
        <p:nvSpPr>
          <p:cNvPr name="TextBox 4" id="4"/>
          <p:cNvSpPr txBox="true"/>
          <p:nvPr/>
        </p:nvSpPr>
        <p:spPr>
          <a:xfrm rot="0">
            <a:off x="573019" y="-66674"/>
            <a:ext cx="12118241" cy="695959"/>
          </a:xfrm>
          <a:prstGeom prst="rect">
            <a:avLst/>
          </a:prstGeom>
        </p:spPr>
        <p:txBody>
          <a:bodyPr anchor="t" rtlCol="false" tIns="0" lIns="0" bIns="0" rIns="0">
            <a:spAutoFit/>
          </a:bodyPr>
          <a:lstStyle/>
          <a:p>
            <a:pPr algn="ctr">
              <a:lnSpc>
                <a:spcPts val="5740"/>
              </a:lnSpc>
            </a:pPr>
            <a:r>
              <a:rPr lang="en-US" sz="4100" b="true">
                <a:solidFill>
                  <a:srgbClr val="539BE0"/>
                </a:solidFill>
                <a:latin typeface="Open Sans Bold"/>
                <a:ea typeface="Open Sans Bold"/>
                <a:cs typeface="Open Sans Bold"/>
                <a:sym typeface="Open Sans Bold"/>
              </a:rPr>
              <a:t>Créer une feuille de route sur Jira :</a:t>
            </a:r>
          </a:p>
        </p:txBody>
      </p:sp>
      <p:sp>
        <p:nvSpPr>
          <p:cNvPr name="TextBox 5" id="5"/>
          <p:cNvSpPr txBox="true"/>
          <p:nvPr/>
        </p:nvSpPr>
        <p:spPr>
          <a:xfrm rot="0">
            <a:off x="1655652" y="1284301"/>
            <a:ext cx="14247646" cy="347040"/>
          </a:xfrm>
          <a:prstGeom prst="rect">
            <a:avLst/>
          </a:prstGeom>
        </p:spPr>
        <p:txBody>
          <a:bodyPr anchor="t" rtlCol="false" tIns="0" lIns="0" bIns="0" rIns="0">
            <a:spAutoFit/>
          </a:bodyPr>
          <a:lstStyle/>
          <a:p>
            <a:pPr algn="ctr">
              <a:lnSpc>
                <a:spcPts val="2921"/>
              </a:lnSpc>
              <a:spcBef>
                <a:spcPct val="0"/>
              </a:spcBef>
            </a:pPr>
            <a:r>
              <a:rPr lang="en-US" sz="2087" spc="-41">
                <a:solidFill>
                  <a:srgbClr val="000000"/>
                </a:solidFill>
                <a:latin typeface="Montserrat Light"/>
                <a:ea typeface="Montserrat Light"/>
                <a:cs typeface="Montserrat Light"/>
                <a:sym typeface="Montserrat Light"/>
              </a:rPr>
              <a:t>5. Ajuster la longueur de l'epic ou faites glisser l'epic pour modifier les dates de début et fin</a:t>
            </a:r>
          </a:p>
        </p:txBody>
      </p:sp>
      <p:sp>
        <p:nvSpPr>
          <p:cNvPr name="TextBox 6" id="6"/>
          <p:cNvSpPr txBox="true"/>
          <p:nvPr/>
        </p:nvSpPr>
        <p:spPr>
          <a:xfrm rot="0">
            <a:off x="582020" y="8893062"/>
            <a:ext cx="11045739" cy="692375"/>
          </a:xfrm>
          <a:prstGeom prst="rect">
            <a:avLst/>
          </a:prstGeom>
        </p:spPr>
        <p:txBody>
          <a:bodyPr anchor="t" rtlCol="false" tIns="0" lIns="0" bIns="0" rIns="0">
            <a:spAutoFit/>
          </a:bodyPr>
          <a:lstStyle/>
          <a:p>
            <a:pPr algn="ctr">
              <a:lnSpc>
                <a:spcPts val="2787"/>
              </a:lnSpc>
              <a:spcBef>
                <a:spcPct val="0"/>
              </a:spcBef>
            </a:pPr>
            <a:r>
              <a:rPr lang="en-US" sz="1991" spc="-39">
                <a:solidFill>
                  <a:srgbClr val="000000"/>
                </a:solidFill>
                <a:latin typeface="Montserrat Light"/>
                <a:ea typeface="Montserrat Light"/>
                <a:cs typeface="Montserrat Light"/>
                <a:sym typeface="Montserrat Light"/>
              </a:rPr>
              <a:t>6. Dans Jira, vous pouvez facilement afficher la relation entre les epics et les tickets et click sur le cercle pour créer une realtion </a:t>
            </a:r>
          </a:p>
        </p:txBody>
      </p:sp>
      <p:sp>
        <p:nvSpPr>
          <p:cNvPr name="AutoShape 7" id="7"/>
          <p:cNvSpPr/>
          <p:nvPr/>
        </p:nvSpPr>
        <p:spPr>
          <a:xfrm flipH="true">
            <a:off x="11627759" y="2069059"/>
            <a:ext cx="1563494" cy="5630485"/>
          </a:xfrm>
          <a:prstGeom prst="line">
            <a:avLst/>
          </a:prstGeom>
          <a:ln cap="flat" w="38100">
            <a:solidFill>
              <a:srgbClr val="D94D4D"/>
            </a:solidFill>
            <a:prstDash val="solid"/>
            <a:headEnd type="none" len="sm" w="sm"/>
            <a:tailEnd type="arrow" len="sm" w="med"/>
          </a:ln>
        </p:spPr>
      </p:sp>
      <p:sp>
        <p:nvSpPr>
          <p:cNvPr name="AutoShape 8" id="8"/>
          <p:cNvSpPr/>
          <p:nvPr/>
        </p:nvSpPr>
        <p:spPr>
          <a:xfrm flipV="true">
            <a:off x="7960449" y="7968976"/>
            <a:ext cx="4113382" cy="962186"/>
          </a:xfrm>
          <a:prstGeom prst="line">
            <a:avLst/>
          </a:prstGeom>
          <a:ln cap="flat" w="38100">
            <a:solidFill>
              <a:srgbClr val="0571D3"/>
            </a:solidFill>
            <a:prstDash val="solid"/>
            <a:headEnd type="none" len="sm" w="sm"/>
            <a:tailEnd type="arrow" len="sm" w="med"/>
          </a:ln>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24805" y="1843444"/>
            <a:ext cx="10815438" cy="5085733"/>
          </a:xfrm>
          <a:custGeom>
            <a:avLst/>
            <a:gdLst/>
            <a:ahLst/>
            <a:cxnLst/>
            <a:rect r="r" b="b" t="t" l="l"/>
            <a:pathLst>
              <a:path h="5085733" w="10815438">
                <a:moveTo>
                  <a:pt x="0" y="0"/>
                </a:moveTo>
                <a:lnTo>
                  <a:pt x="10815438" y="0"/>
                </a:lnTo>
                <a:lnTo>
                  <a:pt x="10815438" y="5085732"/>
                </a:lnTo>
                <a:lnTo>
                  <a:pt x="0" y="5085732"/>
                </a:lnTo>
                <a:lnTo>
                  <a:pt x="0" y="0"/>
                </a:lnTo>
                <a:close/>
              </a:path>
            </a:pathLst>
          </a:custGeom>
          <a:blipFill>
            <a:blip r:embed="rId2"/>
            <a:stretch>
              <a:fillRect l="0" t="0" r="0" b="0"/>
            </a:stretch>
          </a:blipFill>
        </p:spPr>
      </p:sp>
      <p:sp>
        <p:nvSpPr>
          <p:cNvPr name="AutoShape 3" id="3"/>
          <p:cNvSpPr/>
          <p:nvPr/>
        </p:nvSpPr>
        <p:spPr>
          <a:xfrm flipV="true">
            <a:off x="10205041" y="5161397"/>
            <a:ext cx="1761730" cy="642464"/>
          </a:xfrm>
          <a:prstGeom prst="line">
            <a:avLst/>
          </a:prstGeom>
          <a:ln cap="flat" w="38100">
            <a:solidFill>
              <a:srgbClr val="539BE0"/>
            </a:solidFill>
            <a:prstDash val="solid"/>
            <a:headEnd type="none" len="sm" w="sm"/>
            <a:tailEnd type="arrow" len="sm" w="med"/>
          </a:ln>
        </p:spPr>
      </p:sp>
      <p:sp>
        <p:nvSpPr>
          <p:cNvPr name="Freeform 4" id="4"/>
          <p:cNvSpPr/>
          <p:nvPr/>
        </p:nvSpPr>
        <p:spPr>
          <a:xfrm flipH="false" flipV="false" rot="0">
            <a:off x="11966771" y="2185570"/>
            <a:ext cx="6314702" cy="5951654"/>
          </a:xfrm>
          <a:custGeom>
            <a:avLst/>
            <a:gdLst/>
            <a:ahLst/>
            <a:cxnLst/>
            <a:rect r="r" b="b" t="t" l="l"/>
            <a:pathLst>
              <a:path h="5951654" w="6314702">
                <a:moveTo>
                  <a:pt x="0" y="0"/>
                </a:moveTo>
                <a:lnTo>
                  <a:pt x="6314702" y="0"/>
                </a:lnTo>
                <a:lnTo>
                  <a:pt x="6314702" y="5951654"/>
                </a:lnTo>
                <a:lnTo>
                  <a:pt x="0" y="5951654"/>
                </a:lnTo>
                <a:lnTo>
                  <a:pt x="0" y="0"/>
                </a:lnTo>
                <a:close/>
              </a:path>
            </a:pathLst>
          </a:custGeom>
          <a:blipFill>
            <a:blip r:embed="rId3"/>
            <a:stretch>
              <a:fillRect l="-2543" t="0" r="0" b="0"/>
            </a:stretch>
          </a:blipFill>
        </p:spPr>
      </p:sp>
      <p:sp>
        <p:nvSpPr>
          <p:cNvPr name="TextBox 5" id="5"/>
          <p:cNvSpPr txBox="true"/>
          <p:nvPr/>
        </p:nvSpPr>
        <p:spPr>
          <a:xfrm rot="0">
            <a:off x="-481848" y="261609"/>
            <a:ext cx="8706180" cy="580389"/>
          </a:xfrm>
          <a:prstGeom prst="rect">
            <a:avLst/>
          </a:prstGeom>
        </p:spPr>
        <p:txBody>
          <a:bodyPr anchor="t" rtlCol="false" tIns="0" lIns="0" bIns="0" rIns="0">
            <a:spAutoFit/>
          </a:bodyPr>
          <a:lstStyle/>
          <a:p>
            <a:pPr algn="ctr">
              <a:lnSpc>
                <a:spcPts val="4760"/>
              </a:lnSpc>
            </a:pPr>
            <a:r>
              <a:rPr lang="en-US" sz="3400">
                <a:solidFill>
                  <a:srgbClr val="0571D3"/>
                </a:solidFill>
                <a:latin typeface="Open Sans"/>
                <a:ea typeface="Open Sans"/>
                <a:cs typeface="Open Sans"/>
                <a:sym typeface="Open Sans"/>
              </a:rPr>
              <a:t>Création du tableau de bord :</a:t>
            </a:r>
          </a:p>
        </p:txBody>
      </p:sp>
      <p:sp>
        <p:nvSpPr>
          <p:cNvPr name="TextBox 6" id="6"/>
          <p:cNvSpPr txBox="true"/>
          <p:nvPr/>
        </p:nvSpPr>
        <p:spPr>
          <a:xfrm rot="0">
            <a:off x="824805" y="971550"/>
            <a:ext cx="13623727" cy="464820"/>
          </a:xfrm>
          <a:prstGeom prst="rect">
            <a:avLst/>
          </a:prstGeom>
        </p:spPr>
        <p:txBody>
          <a:bodyPr anchor="t" rtlCol="false" tIns="0" lIns="0" bIns="0" rIns="0">
            <a:spAutoFit/>
          </a:bodyPr>
          <a:lstStyle/>
          <a:p>
            <a:pPr algn="ctr" marL="582933" indent="-291467" lvl="1">
              <a:lnSpc>
                <a:spcPts val="3780"/>
              </a:lnSpc>
              <a:buAutoNum type="arabicPeriod" startAt="1"/>
            </a:pPr>
            <a:r>
              <a:rPr lang="en-US" sz="2700">
                <a:solidFill>
                  <a:srgbClr val="000000"/>
                </a:solidFill>
                <a:latin typeface="Open Sans"/>
                <a:ea typeface="Open Sans"/>
                <a:cs typeface="Open Sans"/>
                <a:sym typeface="Open Sans"/>
              </a:rPr>
              <a:t> Dans barre de menu : cliquer sur </a:t>
            </a:r>
            <a:r>
              <a:rPr lang="en-US" b="true" sz="2700">
                <a:solidFill>
                  <a:srgbClr val="000000"/>
                </a:solidFill>
                <a:latin typeface="Open Sans Bold"/>
                <a:ea typeface="Open Sans Bold"/>
                <a:cs typeface="Open Sans Bold"/>
                <a:sym typeface="Open Sans Bold"/>
              </a:rPr>
              <a:t>Tableaux de bord &gt; Créer un tableau de bord</a:t>
            </a:r>
          </a:p>
        </p:txBody>
      </p:sp>
      <p:sp>
        <p:nvSpPr>
          <p:cNvPr name="TextBox 7" id="7"/>
          <p:cNvSpPr txBox="true"/>
          <p:nvPr/>
        </p:nvSpPr>
        <p:spPr>
          <a:xfrm rot="0">
            <a:off x="390068" y="8759190"/>
            <a:ext cx="17891406" cy="941070"/>
          </a:xfrm>
          <a:prstGeom prst="rect">
            <a:avLst/>
          </a:prstGeom>
        </p:spPr>
        <p:txBody>
          <a:bodyPr anchor="t" rtlCol="false" tIns="0" lIns="0" bIns="0" rIns="0">
            <a:spAutoFit/>
          </a:bodyPr>
          <a:lstStyle/>
          <a:p>
            <a:pPr algn="ctr">
              <a:lnSpc>
                <a:spcPts val="3780"/>
              </a:lnSpc>
            </a:pPr>
            <a:r>
              <a:rPr lang="en-US" sz="2700">
                <a:solidFill>
                  <a:srgbClr val="000000"/>
                </a:solidFill>
                <a:latin typeface="Open Sans"/>
                <a:ea typeface="Open Sans"/>
                <a:cs typeface="Open Sans"/>
                <a:sym typeface="Open Sans"/>
              </a:rPr>
              <a:t>2.   Donnez ensuite un nom et une description à votre tableau de bord pour que votre équipe sache quand                l’utiliser et définissez les utilisateurs pouvant avoir accès à celui-ci. Puis, Enregistrer</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552619" y="2874303"/>
            <a:ext cx="11301259" cy="5043187"/>
          </a:xfrm>
          <a:custGeom>
            <a:avLst/>
            <a:gdLst/>
            <a:ahLst/>
            <a:cxnLst/>
            <a:rect r="r" b="b" t="t" l="l"/>
            <a:pathLst>
              <a:path h="5043187" w="11301259">
                <a:moveTo>
                  <a:pt x="0" y="0"/>
                </a:moveTo>
                <a:lnTo>
                  <a:pt x="11301259" y="0"/>
                </a:lnTo>
                <a:lnTo>
                  <a:pt x="11301259" y="5043187"/>
                </a:lnTo>
                <a:lnTo>
                  <a:pt x="0" y="5043187"/>
                </a:lnTo>
                <a:lnTo>
                  <a:pt x="0" y="0"/>
                </a:lnTo>
                <a:close/>
              </a:path>
            </a:pathLst>
          </a:custGeom>
          <a:blipFill>
            <a:blip r:embed="rId2"/>
            <a:stretch>
              <a:fillRect l="0" t="0" r="0" b="0"/>
            </a:stretch>
          </a:blipFill>
        </p:spPr>
      </p:sp>
      <p:sp>
        <p:nvSpPr>
          <p:cNvPr name="TextBox 3" id="3"/>
          <p:cNvSpPr txBox="true"/>
          <p:nvPr/>
        </p:nvSpPr>
        <p:spPr>
          <a:xfrm rot="0">
            <a:off x="-502931" y="448311"/>
            <a:ext cx="8706180" cy="580389"/>
          </a:xfrm>
          <a:prstGeom prst="rect">
            <a:avLst/>
          </a:prstGeom>
        </p:spPr>
        <p:txBody>
          <a:bodyPr anchor="t" rtlCol="false" tIns="0" lIns="0" bIns="0" rIns="0">
            <a:spAutoFit/>
          </a:bodyPr>
          <a:lstStyle/>
          <a:p>
            <a:pPr algn="ctr">
              <a:lnSpc>
                <a:spcPts val="4760"/>
              </a:lnSpc>
            </a:pPr>
            <a:r>
              <a:rPr lang="en-US" sz="3400">
                <a:solidFill>
                  <a:srgbClr val="0571D3"/>
                </a:solidFill>
                <a:latin typeface="Open Sans"/>
                <a:ea typeface="Open Sans"/>
                <a:cs typeface="Open Sans"/>
                <a:sym typeface="Open Sans"/>
              </a:rPr>
              <a:t>Création du tableau de bord :</a:t>
            </a:r>
          </a:p>
        </p:txBody>
      </p:sp>
      <p:sp>
        <p:nvSpPr>
          <p:cNvPr name="TextBox 4" id="4"/>
          <p:cNvSpPr txBox="true"/>
          <p:nvPr/>
        </p:nvSpPr>
        <p:spPr>
          <a:xfrm rot="0">
            <a:off x="726035" y="1452392"/>
            <a:ext cx="17891406" cy="941070"/>
          </a:xfrm>
          <a:prstGeom prst="rect">
            <a:avLst/>
          </a:prstGeom>
        </p:spPr>
        <p:txBody>
          <a:bodyPr anchor="t" rtlCol="false" tIns="0" lIns="0" bIns="0" rIns="0">
            <a:spAutoFit/>
          </a:bodyPr>
          <a:lstStyle/>
          <a:p>
            <a:pPr algn="l">
              <a:lnSpc>
                <a:spcPts val="3780"/>
              </a:lnSpc>
            </a:pPr>
            <a:r>
              <a:rPr lang="en-US" sz="2700">
                <a:solidFill>
                  <a:srgbClr val="000000"/>
                </a:solidFill>
                <a:latin typeface="Open Sans"/>
                <a:ea typeface="Open Sans"/>
                <a:cs typeface="Open Sans"/>
                <a:sym typeface="Open Sans"/>
              </a:rPr>
              <a:t>2.    Ensuite dans l’interface des tableaux bord vous ajoutez des gadgets (graphes) en cliquant sur </a:t>
            </a:r>
            <a:r>
              <a:rPr lang="en-US" sz="2700" b="true">
                <a:solidFill>
                  <a:srgbClr val="000000"/>
                </a:solidFill>
                <a:latin typeface="Open Sans Bold"/>
                <a:ea typeface="Open Sans Bold"/>
                <a:cs typeface="Open Sans Bold"/>
                <a:sym typeface="Open Sans Bold"/>
              </a:rPr>
              <a:t>Ajouter un gadget .</a:t>
            </a:r>
          </a:p>
        </p:txBody>
      </p:sp>
      <p:sp>
        <p:nvSpPr>
          <p:cNvPr name="AutoShape 5" id="5"/>
          <p:cNvSpPr/>
          <p:nvPr/>
        </p:nvSpPr>
        <p:spPr>
          <a:xfrm>
            <a:off x="2136736" y="2393461"/>
            <a:ext cx="5722336" cy="4300905"/>
          </a:xfrm>
          <a:prstGeom prst="line">
            <a:avLst/>
          </a:prstGeom>
          <a:ln cap="flat" w="38100">
            <a:solidFill>
              <a:srgbClr val="0571D3"/>
            </a:solidFill>
            <a:prstDash val="solid"/>
            <a:headEnd type="none" len="sm" w="sm"/>
            <a:tailEnd type="arrow" len="sm" w="med"/>
          </a:ln>
        </p:spPr>
      </p:sp>
      <p:sp>
        <p:nvSpPr>
          <p:cNvPr name="AutoShape 6" id="6"/>
          <p:cNvSpPr/>
          <p:nvPr/>
        </p:nvSpPr>
        <p:spPr>
          <a:xfrm>
            <a:off x="2136736" y="2393461"/>
            <a:ext cx="8311896" cy="2459300"/>
          </a:xfrm>
          <a:prstGeom prst="line">
            <a:avLst/>
          </a:prstGeom>
          <a:ln cap="flat" w="38100">
            <a:solidFill>
              <a:srgbClr val="0571D3"/>
            </a:solidFill>
            <a:prstDash val="solid"/>
            <a:headEnd type="none" len="sm" w="sm"/>
            <a:tailEnd type="arrow" len="sm" w="med"/>
          </a:ln>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66350" y="160616"/>
            <a:ext cx="11851890" cy="5423138"/>
          </a:xfrm>
          <a:custGeom>
            <a:avLst/>
            <a:gdLst/>
            <a:ahLst/>
            <a:cxnLst/>
            <a:rect r="r" b="b" t="t" l="l"/>
            <a:pathLst>
              <a:path h="5423138" w="11851890">
                <a:moveTo>
                  <a:pt x="0" y="0"/>
                </a:moveTo>
                <a:lnTo>
                  <a:pt x="11851891" y="0"/>
                </a:lnTo>
                <a:lnTo>
                  <a:pt x="11851891" y="5423138"/>
                </a:lnTo>
                <a:lnTo>
                  <a:pt x="0" y="5423138"/>
                </a:lnTo>
                <a:lnTo>
                  <a:pt x="0" y="0"/>
                </a:lnTo>
                <a:close/>
              </a:path>
            </a:pathLst>
          </a:custGeom>
          <a:blipFill>
            <a:blip r:embed="rId2"/>
            <a:stretch>
              <a:fillRect l="0" t="0" r="0" b="0"/>
            </a:stretch>
          </a:blipFill>
        </p:spPr>
      </p:sp>
      <p:sp>
        <p:nvSpPr>
          <p:cNvPr name="Freeform 3" id="3"/>
          <p:cNvSpPr/>
          <p:nvPr/>
        </p:nvSpPr>
        <p:spPr>
          <a:xfrm flipH="false" flipV="false" rot="0">
            <a:off x="6963796" y="5144759"/>
            <a:ext cx="11324204" cy="5142241"/>
          </a:xfrm>
          <a:custGeom>
            <a:avLst/>
            <a:gdLst/>
            <a:ahLst/>
            <a:cxnLst/>
            <a:rect r="r" b="b" t="t" l="l"/>
            <a:pathLst>
              <a:path h="5142241" w="11324204">
                <a:moveTo>
                  <a:pt x="0" y="0"/>
                </a:moveTo>
                <a:lnTo>
                  <a:pt x="11324204" y="0"/>
                </a:lnTo>
                <a:lnTo>
                  <a:pt x="11324204" y="5142241"/>
                </a:lnTo>
                <a:lnTo>
                  <a:pt x="0" y="5142241"/>
                </a:lnTo>
                <a:lnTo>
                  <a:pt x="0" y="0"/>
                </a:lnTo>
                <a:close/>
              </a:path>
            </a:pathLst>
          </a:custGeom>
          <a:blipFill>
            <a:blip r:embed="rId3"/>
            <a:stretch>
              <a:fillRect l="0" t="-7255" r="0" b="-101"/>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495622" y="2853098"/>
            <a:ext cx="11690595" cy="5085597"/>
          </a:xfrm>
          <a:custGeom>
            <a:avLst/>
            <a:gdLst/>
            <a:ahLst/>
            <a:cxnLst/>
            <a:rect r="r" b="b" t="t" l="l"/>
            <a:pathLst>
              <a:path h="5085597" w="11690595">
                <a:moveTo>
                  <a:pt x="0" y="0"/>
                </a:moveTo>
                <a:lnTo>
                  <a:pt x="11690595" y="0"/>
                </a:lnTo>
                <a:lnTo>
                  <a:pt x="11690595" y="5085597"/>
                </a:lnTo>
                <a:lnTo>
                  <a:pt x="0" y="5085597"/>
                </a:lnTo>
                <a:lnTo>
                  <a:pt x="0" y="0"/>
                </a:lnTo>
                <a:close/>
              </a:path>
            </a:pathLst>
          </a:custGeom>
          <a:blipFill>
            <a:blip r:embed="rId2"/>
            <a:stretch>
              <a:fillRect l="0" t="0" r="0" b="0"/>
            </a:stretch>
          </a:blipFill>
        </p:spPr>
      </p:sp>
      <p:sp>
        <p:nvSpPr>
          <p:cNvPr name="TextBox 3" id="3"/>
          <p:cNvSpPr txBox="true"/>
          <p:nvPr/>
        </p:nvSpPr>
        <p:spPr>
          <a:xfrm rot="0">
            <a:off x="804942" y="962025"/>
            <a:ext cx="8706180" cy="580389"/>
          </a:xfrm>
          <a:prstGeom prst="rect">
            <a:avLst/>
          </a:prstGeom>
        </p:spPr>
        <p:txBody>
          <a:bodyPr anchor="t" rtlCol="false" tIns="0" lIns="0" bIns="0" rIns="0">
            <a:spAutoFit/>
          </a:bodyPr>
          <a:lstStyle/>
          <a:p>
            <a:pPr algn="ctr">
              <a:lnSpc>
                <a:spcPts val="4760"/>
              </a:lnSpc>
            </a:pPr>
            <a:r>
              <a:rPr lang="en-US" sz="3400">
                <a:solidFill>
                  <a:srgbClr val="0571D3"/>
                </a:solidFill>
                <a:latin typeface="Open Sans"/>
                <a:ea typeface="Open Sans"/>
                <a:cs typeface="Open Sans"/>
                <a:sym typeface="Open Sans"/>
              </a:rPr>
              <a:t>Générer un rapport d’analyse sur le sprint :</a:t>
            </a:r>
          </a:p>
        </p:txBody>
      </p:sp>
      <p:sp>
        <p:nvSpPr>
          <p:cNvPr name="TextBox 4" id="4"/>
          <p:cNvSpPr txBox="true"/>
          <p:nvPr/>
        </p:nvSpPr>
        <p:spPr>
          <a:xfrm rot="0">
            <a:off x="1258151" y="1645306"/>
            <a:ext cx="17259300" cy="1047750"/>
          </a:xfrm>
          <a:prstGeom prst="rect">
            <a:avLst/>
          </a:prstGeom>
        </p:spPr>
        <p:txBody>
          <a:bodyPr anchor="t" rtlCol="false" tIns="0" lIns="0" bIns="0" rIns="0">
            <a:spAutoFit/>
          </a:bodyPr>
          <a:lstStyle/>
          <a:p>
            <a:pPr algn="l">
              <a:lnSpc>
                <a:spcPts val="4200"/>
              </a:lnSpc>
            </a:pPr>
            <a:r>
              <a:rPr lang="en-US" sz="3000">
                <a:solidFill>
                  <a:srgbClr val="231F20"/>
                </a:solidFill>
                <a:latin typeface="Open Sans"/>
                <a:ea typeface="Open Sans"/>
                <a:cs typeface="Open Sans"/>
                <a:sym typeface="Open Sans"/>
              </a:rPr>
              <a:t>Dans le tableau du sprint du projet, pour afficher l’état des travaux des sprints et les epics , on clique sur Analyses .</a:t>
            </a:r>
          </a:p>
        </p:txBody>
      </p:sp>
      <p:grpSp>
        <p:nvGrpSpPr>
          <p:cNvPr name="Group 5" id="5"/>
          <p:cNvGrpSpPr/>
          <p:nvPr/>
        </p:nvGrpSpPr>
        <p:grpSpPr>
          <a:xfrm rot="0">
            <a:off x="6448425" y="2898458"/>
            <a:ext cx="2185035" cy="376238"/>
            <a:chOff x="0" y="0"/>
            <a:chExt cx="2913380" cy="501650"/>
          </a:xfrm>
        </p:grpSpPr>
        <p:sp>
          <p:nvSpPr>
            <p:cNvPr name="Freeform 6" id="6"/>
            <p:cNvSpPr/>
            <p:nvPr/>
          </p:nvSpPr>
          <p:spPr>
            <a:xfrm flipH="false" flipV="false" rot="0">
              <a:off x="48260" y="44450"/>
              <a:ext cx="2815590" cy="445770"/>
            </a:xfrm>
            <a:custGeom>
              <a:avLst/>
              <a:gdLst/>
              <a:ahLst/>
              <a:cxnLst/>
              <a:rect r="r" b="b" t="t" l="l"/>
              <a:pathLst>
                <a:path h="445770" w="2815590">
                  <a:moveTo>
                    <a:pt x="168910" y="364490"/>
                  </a:moveTo>
                  <a:cubicBezTo>
                    <a:pt x="46990" y="378460"/>
                    <a:pt x="36830" y="373380"/>
                    <a:pt x="27940" y="364490"/>
                  </a:cubicBezTo>
                  <a:cubicBezTo>
                    <a:pt x="16510" y="353060"/>
                    <a:pt x="3810" y="332740"/>
                    <a:pt x="2540" y="314960"/>
                  </a:cubicBezTo>
                  <a:cubicBezTo>
                    <a:pt x="0" y="298450"/>
                    <a:pt x="7620" y="275590"/>
                    <a:pt x="15240" y="261620"/>
                  </a:cubicBezTo>
                  <a:cubicBezTo>
                    <a:pt x="21590" y="250190"/>
                    <a:pt x="34290" y="241300"/>
                    <a:pt x="43180" y="236220"/>
                  </a:cubicBezTo>
                  <a:cubicBezTo>
                    <a:pt x="49530" y="232410"/>
                    <a:pt x="53340" y="229870"/>
                    <a:pt x="60960" y="229870"/>
                  </a:cubicBezTo>
                  <a:cubicBezTo>
                    <a:pt x="76200" y="229870"/>
                    <a:pt x="114300" y="260350"/>
                    <a:pt x="133350" y="257810"/>
                  </a:cubicBezTo>
                  <a:cubicBezTo>
                    <a:pt x="146050" y="256540"/>
                    <a:pt x="151130" y="238760"/>
                    <a:pt x="163830" y="238760"/>
                  </a:cubicBezTo>
                  <a:cubicBezTo>
                    <a:pt x="180340" y="237490"/>
                    <a:pt x="215900" y="257810"/>
                    <a:pt x="227330" y="276860"/>
                  </a:cubicBezTo>
                  <a:cubicBezTo>
                    <a:pt x="238760" y="294640"/>
                    <a:pt x="237490" y="331470"/>
                    <a:pt x="232410" y="350520"/>
                  </a:cubicBezTo>
                  <a:cubicBezTo>
                    <a:pt x="228600" y="363220"/>
                    <a:pt x="219710" y="373380"/>
                    <a:pt x="209550" y="381000"/>
                  </a:cubicBezTo>
                  <a:cubicBezTo>
                    <a:pt x="195580" y="389890"/>
                    <a:pt x="172720" y="403860"/>
                    <a:pt x="154940" y="397510"/>
                  </a:cubicBezTo>
                  <a:cubicBezTo>
                    <a:pt x="127000" y="387350"/>
                    <a:pt x="91440" y="316230"/>
                    <a:pt x="74930" y="275590"/>
                  </a:cubicBezTo>
                  <a:cubicBezTo>
                    <a:pt x="62230" y="242570"/>
                    <a:pt x="48260" y="204470"/>
                    <a:pt x="57150" y="176530"/>
                  </a:cubicBezTo>
                  <a:cubicBezTo>
                    <a:pt x="64770" y="148590"/>
                    <a:pt x="96520" y="119380"/>
                    <a:pt x="123190" y="109220"/>
                  </a:cubicBezTo>
                  <a:cubicBezTo>
                    <a:pt x="148590" y="99060"/>
                    <a:pt x="184150" y="104140"/>
                    <a:pt x="210820" y="115570"/>
                  </a:cubicBezTo>
                  <a:cubicBezTo>
                    <a:pt x="238760" y="127000"/>
                    <a:pt x="252730" y="167640"/>
                    <a:pt x="284480" y="184150"/>
                  </a:cubicBezTo>
                  <a:cubicBezTo>
                    <a:pt x="325120" y="204470"/>
                    <a:pt x="368300" y="203200"/>
                    <a:pt x="441960" y="209550"/>
                  </a:cubicBezTo>
                  <a:cubicBezTo>
                    <a:pt x="604520" y="224790"/>
                    <a:pt x="1008380" y="203200"/>
                    <a:pt x="1240790" y="218440"/>
                  </a:cubicBezTo>
                  <a:cubicBezTo>
                    <a:pt x="1422400" y="231140"/>
                    <a:pt x="1623060" y="276860"/>
                    <a:pt x="1724660" y="276860"/>
                  </a:cubicBezTo>
                  <a:cubicBezTo>
                    <a:pt x="1771650" y="278130"/>
                    <a:pt x="1827530" y="269240"/>
                    <a:pt x="1827530" y="266700"/>
                  </a:cubicBezTo>
                  <a:cubicBezTo>
                    <a:pt x="1826260" y="261620"/>
                    <a:pt x="1531620" y="260350"/>
                    <a:pt x="1416050" y="265430"/>
                  </a:cubicBezTo>
                  <a:cubicBezTo>
                    <a:pt x="1330960" y="269240"/>
                    <a:pt x="1240790" y="289560"/>
                    <a:pt x="1195070" y="285750"/>
                  </a:cubicBezTo>
                  <a:cubicBezTo>
                    <a:pt x="1174750" y="284480"/>
                    <a:pt x="1162050" y="283210"/>
                    <a:pt x="1150620" y="274320"/>
                  </a:cubicBezTo>
                  <a:cubicBezTo>
                    <a:pt x="1137920" y="264160"/>
                    <a:pt x="1123950" y="238760"/>
                    <a:pt x="1123950" y="220980"/>
                  </a:cubicBezTo>
                  <a:cubicBezTo>
                    <a:pt x="1123950" y="203200"/>
                    <a:pt x="1135380" y="180340"/>
                    <a:pt x="1153160" y="167640"/>
                  </a:cubicBezTo>
                  <a:cubicBezTo>
                    <a:pt x="1179830" y="149860"/>
                    <a:pt x="1236980" y="156210"/>
                    <a:pt x="1286510" y="143510"/>
                  </a:cubicBezTo>
                  <a:cubicBezTo>
                    <a:pt x="1350010" y="128270"/>
                    <a:pt x="1460500" y="69850"/>
                    <a:pt x="1502410" y="76200"/>
                  </a:cubicBezTo>
                  <a:cubicBezTo>
                    <a:pt x="1522730" y="78740"/>
                    <a:pt x="1534160" y="91440"/>
                    <a:pt x="1541780" y="101600"/>
                  </a:cubicBezTo>
                  <a:cubicBezTo>
                    <a:pt x="1549400" y="110490"/>
                    <a:pt x="1553210" y="119380"/>
                    <a:pt x="1554480" y="132080"/>
                  </a:cubicBezTo>
                  <a:cubicBezTo>
                    <a:pt x="1554480" y="147320"/>
                    <a:pt x="1550670" y="170180"/>
                    <a:pt x="1532890" y="189230"/>
                  </a:cubicBezTo>
                  <a:cubicBezTo>
                    <a:pt x="1488440" y="236220"/>
                    <a:pt x="1254760" y="328930"/>
                    <a:pt x="1205230" y="332740"/>
                  </a:cubicBezTo>
                  <a:cubicBezTo>
                    <a:pt x="1189990" y="334010"/>
                    <a:pt x="1184910" y="331470"/>
                    <a:pt x="1176020" y="325120"/>
                  </a:cubicBezTo>
                  <a:cubicBezTo>
                    <a:pt x="1165860" y="318770"/>
                    <a:pt x="1153160" y="303530"/>
                    <a:pt x="1148080" y="292100"/>
                  </a:cubicBezTo>
                  <a:cubicBezTo>
                    <a:pt x="1144270" y="281940"/>
                    <a:pt x="1143000" y="273050"/>
                    <a:pt x="1145540" y="262890"/>
                  </a:cubicBezTo>
                  <a:cubicBezTo>
                    <a:pt x="1148080" y="250190"/>
                    <a:pt x="1150620" y="237490"/>
                    <a:pt x="1165860" y="224790"/>
                  </a:cubicBezTo>
                  <a:cubicBezTo>
                    <a:pt x="1211580" y="185420"/>
                    <a:pt x="1403350" y="113030"/>
                    <a:pt x="1517650" y="88900"/>
                  </a:cubicBezTo>
                  <a:cubicBezTo>
                    <a:pt x="1619250" y="67310"/>
                    <a:pt x="1767840" y="54610"/>
                    <a:pt x="1816100" y="73660"/>
                  </a:cubicBezTo>
                  <a:cubicBezTo>
                    <a:pt x="1836420" y="82550"/>
                    <a:pt x="1844040" y="96520"/>
                    <a:pt x="1850390" y="109220"/>
                  </a:cubicBezTo>
                  <a:cubicBezTo>
                    <a:pt x="1855470" y="119380"/>
                    <a:pt x="1856740" y="130810"/>
                    <a:pt x="1855470" y="142240"/>
                  </a:cubicBezTo>
                  <a:cubicBezTo>
                    <a:pt x="1852930" y="156210"/>
                    <a:pt x="1845310" y="175260"/>
                    <a:pt x="1833880" y="186690"/>
                  </a:cubicBezTo>
                  <a:cubicBezTo>
                    <a:pt x="1823720" y="196850"/>
                    <a:pt x="1799590" y="210820"/>
                    <a:pt x="1789430" y="204470"/>
                  </a:cubicBezTo>
                  <a:cubicBezTo>
                    <a:pt x="1771650" y="194310"/>
                    <a:pt x="1760220" y="78740"/>
                    <a:pt x="1775460" y="67310"/>
                  </a:cubicBezTo>
                  <a:cubicBezTo>
                    <a:pt x="1784350" y="60960"/>
                    <a:pt x="1809750" y="73660"/>
                    <a:pt x="1821180" y="82550"/>
                  </a:cubicBezTo>
                  <a:cubicBezTo>
                    <a:pt x="1832610" y="92710"/>
                    <a:pt x="1842770" y="110490"/>
                    <a:pt x="1845310" y="124460"/>
                  </a:cubicBezTo>
                  <a:cubicBezTo>
                    <a:pt x="1847850" y="139700"/>
                    <a:pt x="1844040" y="158750"/>
                    <a:pt x="1835150" y="171450"/>
                  </a:cubicBezTo>
                  <a:cubicBezTo>
                    <a:pt x="1824990" y="186690"/>
                    <a:pt x="1786890" y="209550"/>
                    <a:pt x="1780540" y="203200"/>
                  </a:cubicBezTo>
                  <a:cubicBezTo>
                    <a:pt x="1770380" y="194310"/>
                    <a:pt x="1794510" y="88900"/>
                    <a:pt x="1826260" y="66040"/>
                  </a:cubicBezTo>
                  <a:cubicBezTo>
                    <a:pt x="1858010" y="44450"/>
                    <a:pt x="1920240" y="72390"/>
                    <a:pt x="1971040" y="68580"/>
                  </a:cubicBezTo>
                  <a:cubicBezTo>
                    <a:pt x="2025650" y="64770"/>
                    <a:pt x="2103120" y="33020"/>
                    <a:pt x="2141220" y="38100"/>
                  </a:cubicBezTo>
                  <a:cubicBezTo>
                    <a:pt x="2161540" y="41910"/>
                    <a:pt x="2174240" y="49530"/>
                    <a:pt x="2184400" y="60960"/>
                  </a:cubicBezTo>
                  <a:cubicBezTo>
                    <a:pt x="2194560" y="72390"/>
                    <a:pt x="2202180" y="91440"/>
                    <a:pt x="2202180" y="106680"/>
                  </a:cubicBezTo>
                  <a:cubicBezTo>
                    <a:pt x="2202180" y="121920"/>
                    <a:pt x="2194560" y="140970"/>
                    <a:pt x="2184400" y="152400"/>
                  </a:cubicBezTo>
                  <a:cubicBezTo>
                    <a:pt x="2175510" y="163830"/>
                    <a:pt x="2160270" y="170180"/>
                    <a:pt x="2142490" y="175260"/>
                  </a:cubicBezTo>
                  <a:cubicBezTo>
                    <a:pt x="2117090" y="181610"/>
                    <a:pt x="2073910" y="180340"/>
                    <a:pt x="2048510" y="175260"/>
                  </a:cubicBezTo>
                  <a:cubicBezTo>
                    <a:pt x="2029460" y="171450"/>
                    <a:pt x="2012950" y="167640"/>
                    <a:pt x="2001520" y="157480"/>
                  </a:cubicBezTo>
                  <a:cubicBezTo>
                    <a:pt x="1990090" y="146050"/>
                    <a:pt x="1979930" y="128270"/>
                    <a:pt x="1978660" y="111760"/>
                  </a:cubicBezTo>
                  <a:cubicBezTo>
                    <a:pt x="1977390" y="93980"/>
                    <a:pt x="1991360" y="63500"/>
                    <a:pt x="2002790" y="50800"/>
                  </a:cubicBezTo>
                  <a:cubicBezTo>
                    <a:pt x="2010410" y="41910"/>
                    <a:pt x="2018030" y="39370"/>
                    <a:pt x="2033270" y="35560"/>
                  </a:cubicBezTo>
                  <a:cubicBezTo>
                    <a:pt x="2067560" y="26670"/>
                    <a:pt x="2165350" y="38100"/>
                    <a:pt x="2219960" y="31750"/>
                  </a:cubicBezTo>
                  <a:cubicBezTo>
                    <a:pt x="2264410" y="26670"/>
                    <a:pt x="2308860" y="1270"/>
                    <a:pt x="2340610" y="6350"/>
                  </a:cubicBezTo>
                  <a:cubicBezTo>
                    <a:pt x="2364740" y="10160"/>
                    <a:pt x="2387600" y="25400"/>
                    <a:pt x="2399030" y="41910"/>
                  </a:cubicBezTo>
                  <a:cubicBezTo>
                    <a:pt x="2407920" y="54610"/>
                    <a:pt x="2410460" y="77470"/>
                    <a:pt x="2407920" y="92710"/>
                  </a:cubicBezTo>
                  <a:cubicBezTo>
                    <a:pt x="2406650" y="104140"/>
                    <a:pt x="2401570" y="115570"/>
                    <a:pt x="2393950" y="124460"/>
                  </a:cubicBezTo>
                  <a:cubicBezTo>
                    <a:pt x="2383790" y="135890"/>
                    <a:pt x="2369820" y="143510"/>
                    <a:pt x="2349500" y="151130"/>
                  </a:cubicBezTo>
                  <a:cubicBezTo>
                    <a:pt x="2311400" y="165100"/>
                    <a:pt x="2212340" y="189230"/>
                    <a:pt x="2175510" y="180340"/>
                  </a:cubicBezTo>
                  <a:cubicBezTo>
                    <a:pt x="2155190" y="175260"/>
                    <a:pt x="2142490" y="162560"/>
                    <a:pt x="2134870" y="148590"/>
                  </a:cubicBezTo>
                  <a:cubicBezTo>
                    <a:pt x="2125980" y="134620"/>
                    <a:pt x="2122170" y="113030"/>
                    <a:pt x="2124710" y="97790"/>
                  </a:cubicBezTo>
                  <a:cubicBezTo>
                    <a:pt x="2127250" y="81280"/>
                    <a:pt x="2139950" y="62230"/>
                    <a:pt x="2151380" y="53340"/>
                  </a:cubicBezTo>
                  <a:cubicBezTo>
                    <a:pt x="2160270" y="44450"/>
                    <a:pt x="2166620" y="40640"/>
                    <a:pt x="2183130" y="38100"/>
                  </a:cubicBezTo>
                  <a:cubicBezTo>
                    <a:pt x="2221230" y="31750"/>
                    <a:pt x="2313940" y="59690"/>
                    <a:pt x="2392680" y="60960"/>
                  </a:cubicBezTo>
                  <a:cubicBezTo>
                    <a:pt x="2491740" y="63500"/>
                    <a:pt x="2672080" y="21590"/>
                    <a:pt x="2730500" y="35560"/>
                  </a:cubicBezTo>
                  <a:cubicBezTo>
                    <a:pt x="2752090" y="41910"/>
                    <a:pt x="2763520" y="49530"/>
                    <a:pt x="2772410" y="62230"/>
                  </a:cubicBezTo>
                  <a:cubicBezTo>
                    <a:pt x="2782570" y="78740"/>
                    <a:pt x="2790190" y="109220"/>
                    <a:pt x="2783840" y="128270"/>
                  </a:cubicBezTo>
                  <a:cubicBezTo>
                    <a:pt x="2777490" y="146050"/>
                    <a:pt x="2760980" y="158750"/>
                    <a:pt x="2735580" y="172720"/>
                  </a:cubicBezTo>
                  <a:cubicBezTo>
                    <a:pt x="2679700" y="205740"/>
                    <a:pt x="2506980" y="241300"/>
                    <a:pt x="2421890" y="262890"/>
                  </a:cubicBezTo>
                  <a:cubicBezTo>
                    <a:pt x="2363470" y="278130"/>
                    <a:pt x="2307590" y="298450"/>
                    <a:pt x="2273300" y="298450"/>
                  </a:cubicBezTo>
                  <a:cubicBezTo>
                    <a:pt x="2252980" y="297180"/>
                    <a:pt x="2239010" y="292100"/>
                    <a:pt x="2228850" y="285750"/>
                  </a:cubicBezTo>
                  <a:cubicBezTo>
                    <a:pt x="2218690" y="279400"/>
                    <a:pt x="2212340" y="271780"/>
                    <a:pt x="2208530" y="261620"/>
                  </a:cubicBezTo>
                  <a:cubicBezTo>
                    <a:pt x="2203450" y="248920"/>
                    <a:pt x="2199640" y="228600"/>
                    <a:pt x="2204720" y="214630"/>
                  </a:cubicBezTo>
                  <a:cubicBezTo>
                    <a:pt x="2209800" y="199390"/>
                    <a:pt x="2226310" y="179070"/>
                    <a:pt x="2246630" y="171450"/>
                  </a:cubicBezTo>
                  <a:cubicBezTo>
                    <a:pt x="2275840" y="160020"/>
                    <a:pt x="2322830" y="184150"/>
                    <a:pt x="2377440" y="180340"/>
                  </a:cubicBezTo>
                  <a:cubicBezTo>
                    <a:pt x="2467610" y="173990"/>
                    <a:pt x="2664460" y="104140"/>
                    <a:pt x="2733040" y="104140"/>
                  </a:cubicBezTo>
                  <a:cubicBezTo>
                    <a:pt x="2760980" y="104140"/>
                    <a:pt x="2778760" y="106680"/>
                    <a:pt x="2791460" y="116840"/>
                  </a:cubicBezTo>
                  <a:cubicBezTo>
                    <a:pt x="2802890" y="124460"/>
                    <a:pt x="2810510" y="139700"/>
                    <a:pt x="2813050" y="152400"/>
                  </a:cubicBezTo>
                  <a:cubicBezTo>
                    <a:pt x="2815590" y="165100"/>
                    <a:pt x="2814320" y="181610"/>
                    <a:pt x="2807970" y="193040"/>
                  </a:cubicBezTo>
                  <a:cubicBezTo>
                    <a:pt x="2802890" y="204470"/>
                    <a:pt x="2791460" y="215900"/>
                    <a:pt x="2780030" y="222250"/>
                  </a:cubicBezTo>
                  <a:cubicBezTo>
                    <a:pt x="2768600" y="228600"/>
                    <a:pt x="2753360" y="232410"/>
                    <a:pt x="2739390" y="228600"/>
                  </a:cubicBezTo>
                  <a:cubicBezTo>
                    <a:pt x="2724150" y="224790"/>
                    <a:pt x="2700020" y="208280"/>
                    <a:pt x="2692400" y="191770"/>
                  </a:cubicBezTo>
                  <a:cubicBezTo>
                    <a:pt x="2684780" y="176530"/>
                    <a:pt x="2686050" y="147320"/>
                    <a:pt x="2696210" y="132080"/>
                  </a:cubicBezTo>
                  <a:cubicBezTo>
                    <a:pt x="2705100" y="116840"/>
                    <a:pt x="2729230" y="102870"/>
                    <a:pt x="2747010" y="101600"/>
                  </a:cubicBezTo>
                  <a:cubicBezTo>
                    <a:pt x="2764790" y="100330"/>
                    <a:pt x="2791460" y="113030"/>
                    <a:pt x="2801620" y="127000"/>
                  </a:cubicBezTo>
                  <a:cubicBezTo>
                    <a:pt x="2811780" y="140970"/>
                    <a:pt x="2815590" y="170180"/>
                    <a:pt x="2810510" y="186690"/>
                  </a:cubicBezTo>
                  <a:cubicBezTo>
                    <a:pt x="2807970" y="199390"/>
                    <a:pt x="2799080" y="209550"/>
                    <a:pt x="2786380" y="218440"/>
                  </a:cubicBezTo>
                  <a:cubicBezTo>
                    <a:pt x="2764790" y="233680"/>
                    <a:pt x="2719070" y="240030"/>
                    <a:pt x="2680970" y="248920"/>
                  </a:cubicBezTo>
                  <a:cubicBezTo>
                    <a:pt x="2635250" y="260350"/>
                    <a:pt x="2588260" y="273050"/>
                    <a:pt x="2529840" y="280670"/>
                  </a:cubicBezTo>
                  <a:cubicBezTo>
                    <a:pt x="2456180" y="290830"/>
                    <a:pt x="2322830" y="303530"/>
                    <a:pt x="2273300" y="298450"/>
                  </a:cubicBezTo>
                  <a:cubicBezTo>
                    <a:pt x="2251710" y="295910"/>
                    <a:pt x="2240280" y="294640"/>
                    <a:pt x="2228850" y="285750"/>
                  </a:cubicBezTo>
                  <a:cubicBezTo>
                    <a:pt x="2214880" y="274320"/>
                    <a:pt x="2200910" y="248920"/>
                    <a:pt x="2202180" y="231140"/>
                  </a:cubicBezTo>
                  <a:cubicBezTo>
                    <a:pt x="2203450" y="212090"/>
                    <a:pt x="2211070" y="195580"/>
                    <a:pt x="2232660" y="177800"/>
                  </a:cubicBezTo>
                  <a:cubicBezTo>
                    <a:pt x="2287270" y="133350"/>
                    <a:pt x="2531110" y="76200"/>
                    <a:pt x="2616200" y="53340"/>
                  </a:cubicBezTo>
                  <a:cubicBezTo>
                    <a:pt x="2659380" y="41910"/>
                    <a:pt x="2689860" y="34290"/>
                    <a:pt x="2713990" y="34290"/>
                  </a:cubicBezTo>
                  <a:cubicBezTo>
                    <a:pt x="2727960" y="34290"/>
                    <a:pt x="2736850" y="35560"/>
                    <a:pt x="2747010" y="40640"/>
                  </a:cubicBezTo>
                  <a:cubicBezTo>
                    <a:pt x="2759710" y="48260"/>
                    <a:pt x="2774950" y="63500"/>
                    <a:pt x="2781300" y="77470"/>
                  </a:cubicBezTo>
                  <a:cubicBezTo>
                    <a:pt x="2787650" y="91440"/>
                    <a:pt x="2788920" y="113030"/>
                    <a:pt x="2783840" y="128270"/>
                  </a:cubicBezTo>
                  <a:cubicBezTo>
                    <a:pt x="2778760" y="142240"/>
                    <a:pt x="2763520" y="158750"/>
                    <a:pt x="2752090" y="166370"/>
                  </a:cubicBezTo>
                  <a:cubicBezTo>
                    <a:pt x="2741930" y="172720"/>
                    <a:pt x="2735580" y="172720"/>
                    <a:pt x="2719070" y="176530"/>
                  </a:cubicBezTo>
                  <a:cubicBezTo>
                    <a:pt x="2667000" y="185420"/>
                    <a:pt x="2485390" y="200660"/>
                    <a:pt x="2387600" y="199390"/>
                  </a:cubicBezTo>
                  <a:cubicBezTo>
                    <a:pt x="2308860" y="199390"/>
                    <a:pt x="2218690" y="200660"/>
                    <a:pt x="2175510" y="180340"/>
                  </a:cubicBezTo>
                  <a:cubicBezTo>
                    <a:pt x="2150110" y="168910"/>
                    <a:pt x="2133600" y="151130"/>
                    <a:pt x="2127250" y="132080"/>
                  </a:cubicBezTo>
                  <a:cubicBezTo>
                    <a:pt x="2120900" y="113030"/>
                    <a:pt x="2127250" y="81280"/>
                    <a:pt x="2138680" y="64770"/>
                  </a:cubicBezTo>
                  <a:cubicBezTo>
                    <a:pt x="2147570" y="50800"/>
                    <a:pt x="2162810" y="45720"/>
                    <a:pt x="2183130" y="38100"/>
                  </a:cubicBezTo>
                  <a:cubicBezTo>
                    <a:pt x="2218690" y="24130"/>
                    <a:pt x="2301240" y="0"/>
                    <a:pt x="2340610" y="6350"/>
                  </a:cubicBezTo>
                  <a:cubicBezTo>
                    <a:pt x="2366010" y="11430"/>
                    <a:pt x="2387600" y="25400"/>
                    <a:pt x="2399030" y="41910"/>
                  </a:cubicBezTo>
                  <a:cubicBezTo>
                    <a:pt x="2407920" y="54610"/>
                    <a:pt x="2410460" y="76200"/>
                    <a:pt x="2407920" y="92710"/>
                  </a:cubicBezTo>
                  <a:cubicBezTo>
                    <a:pt x="2405380" y="107950"/>
                    <a:pt x="2393950" y="125730"/>
                    <a:pt x="2381250" y="137160"/>
                  </a:cubicBezTo>
                  <a:cubicBezTo>
                    <a:pt x="2368550" y="148590"/>
                    <a:pt x="2349500" y="152400"/>
                    <a:pt x="2327910" y="157480"/>
                  </a:cubicBezTo>
                  <a:cubicBezTo>
                    <a:pt x="2298700" y="166370"/>
                    <a:pt x="2261870" y="173990"/>
                    <a:pt x="2221230" y="176530"/>
                  </a:cubicBezTo>
                  <a:cubicBezTo>
                    <a:pt x="2164080" y="180340"/>
                    <a:pt x="2052320" y="185420"/>
                    <a:pt x="2015490" y="167640"/>
                  </a:cubicBezTo>
                  <a:cubicBezTo>
                    <a:pt x="1996440" y="157480"/>
                    <a:pt x="1988820" y="142240"/>
                    <a:pt x="1982470" y="129540"/>
                  </a:cubicBezTo>
                  <a:cubicBezTo>
                    <a:pt x="1977390" y="118110"/>
                    <a:pt x="1976120" y="106680"/>
                    <a:pt x="1978660" y="95250"/>
                  </a:cubicBezTo>
                  <a:cubicBezTo>
                    <a:pt x="1981200" y="81280"/>
                    <a:pt x="1991360" y="60960"/>
                    <a:pt x="2002790" y="50800"/>
                  </a:cubicBezTo>
                  <a:cubicBezTo>
                    <a:pt x="2014220" y="40640"/>
                    <a:pt x="2030730" y="36830"/>
                    <a:pt x="2049780" y="33020"/>
                  </a:cubicBezTo>
                  <a:cubicBezTo>
                    <a:pt x="2075180" y="30480"/>
                    <a:pt x="2117090" y="31750"/>
                    <a:pt x="2141220" y="38100"/>
                  </a:cubicBezTo>
                  <a:cubicBezTo>
                    <a:pt x="2159000" y="43180"/>
                    <a:pt x="2174240" y="49530"/>
                    <a:pt x="2184400" y="60960"/>
                  </a:cubicBezTo>
                  <a:cubicBezTo>
                    <a:pt x="2194560" y="72390"/>
                    <a:pt x="2203450" y="90170"/>
                    <a:pt x="2202180" y="106680"/>
                  </a:cubicBezTo>
                  <a:cubicBezTo>
                    <a:pt x="2200910" y="124460"/>
                    <a:pt x="2192020" y="148590"/>
                    <a:pt x="2172970" y="163830"/>
                  </a:cubicBezTo>
                  <a:cubicBezTo>
                    <a:pt x="2137410" y="189230"/>
                    <a:pt x="2033270" y="195580"/>
                    <a:pt x="1971040" y="201930"/>
                  </a:cubicBezTo>
                  <a:cubicBezTo>
                    <a:pt x="1918970" y="207010"/>
                    <a:pt x="1860550" y="226060"/>
                    <a:pt x="1827530" y="204470"/>
                  </a:cubicBezTo>
                  <a:cubicBezTo>
                    <a:pt x="1794510" y="181610"/>
                    <a:pt x="1765300" y="77470"/>
                    <a:pt x="1775460" y="67310"/>
                  </a:cubicBezTo>
                  <a:cubicBezTo>
                    <a:pt x="1781810" y="60960"/>
                    <a:pt x="1821180" y="81280"/>
                    <a:pt x="1832610" y="95250"/>
                  </a:cubicBezTo>
                  <a:cubicBezTo>
                    <a:pt x="1842770" y="106680"/>
                    <a:pt x="1846580" y="125730"/>
                    <a:pt x="1845310" y="140970"/>
                  </a:cubicBezTo>
                  <a:cubicBezTo>
                    <a:pt x="1844040" y="156210"/>
                    <a:pt x="1835150" y="173990"/>
                    <a:pt x="1824990" y="184150"/>
                  </a:cubicBezTo>
                  <a:cubicBezTo>
                    <a:pt x="1813560" y="195580"/>
                    <a:pt x="1789430" y="209550"/>
                    <a:pt x="1780540" y="203200"/>
                  </a:cubicBezTo>
                  <a:cubicBezTo>
                    <a:pt x="1765300" y="193040"/>
                    <a:pt x="1769110" y="78740"/>
                    <a:pt x="1784350" y="67310"/>
                  </a:cubicBezTo>
                  <a:cubicBezTo>
                    <a:pt x="1791970" y="60960"/>
                    <a:pt x="1805940" y="68580"/>
                    <a:pt x="1816100" y="73660"/>
                  </a:cubicBezTo>
                  <a:cubicBezTo>
                    <a:pt x="1828800" y="81280"/>
                    <a:pt x="1844040" y="95250"/>
                    <a:pt x="1850390" y="109220"/>
                  </a:cubicBezTo>
                  <a:cubicBezTo>
                    <a:pt x="1855470" y="123190"/>
                    <a:pt x="1856740" y="143510"/>
                    <a:pt x="1851660" y="158750"/>
                  </a:cubicBezTo>
                  <a:cubicBezTo>
                    <a:pt x="1846580" y="172720"/>
                    <a:pt x="1840230" y="185420"/>
                    <a:pt x="1821180" y="195580"/>
                  </a:cubicBezTo>
                  <a:cubicBezTo>
                    <a:pt x="1771650" y="223520"/>
                    <a:pt x="1596390" y="208280"/>
                    <a:pt x="1493520" y="232410"/>
                  </a:cubicBezTo>
                  <a:cubicBezTo>
                    <a:pt x="1397000" y="255270"/>
                    <a:pt x="1271270" y="326390"/>
                    <a:pt x="1219200" y="331470"/>
                  </a:cubicBezTo>
                  <a:cubicBezTo>
                    <a:pt x="1198880" y="334010"/>
                    <a:pt x="1187450" y="331470"/>
                    <a:pt x="1176020" y="325120"/>
                  </a:cubicBezTo>
                  <a:cubicBezTo>
                    <a:pt x="1164590" y="318770"/>
                    <a:pt x="1151890" y="304800"/>
                    <a:pt x="1148080" y="292100"/>
                  </a:cubicBezTo>
                  <a:cubicBezTo>
                    <a:pt x="1143000" y="279400"/>
                    <a:pt x="1144270" y="260350"/>
                    <a:pt x="1149350" y="247650"/>
                  </a:cubicBezTo>
                  <a:cubicBezTo>
                    <a:pt x="1154430" y="234950"/>
                    <a:pt x="1162050" y="228600"/>
                    <a:pt x="1178560" y="215900"/>
                  </a:cubicBezTo>
                  <a:cubicBezTo>
                    <a:pt x="1224280" y="182880"/>
                    <a:pt x="1414780" y="86360"/>
                    <a:pt x="1470660" y="76200"/>
                  </a:cubicBezTo>
                  <a:cubicBezTo>
                    <a:pt x="1492250" y="72390"/>
                    <a:pt x="1504950" y="74930"/>
                    <a:pt x="1517650" y="81280"/>
                  </a:cubicBezTo>
                  <a:cubicBezTo>
                    <a:pt x="1531620" y="87630"/>
                    <a:pt x="1544320" y="102870"/>
                    <a:pt x="1549400" y="115570"/>
                  </a:cubicBezTo>
                  <a:cubicBezTo>
                    <a:pt x="1555750" y="129540"/>
                    <a:pt x="1555750" y="149860"/>
                    <a:pt x="1550670" y="162560"/>
                  </a:cubicBezTo>
                  <a:cubicBezTo>
                    <a:pt x="1545590" y="176530"/>
                    <a:pt x="1536700" y="186690"/>
                    <a:pt x="1520190" y="199390"/>
                  </a:cubicBezTo>
                  <a:cubicBezTo>
                    <a:pt x="1482090" y="224790"/>
                    <a:pt x="1363980" y="256540"/>
                    <a:pt x="1304290" y="270510"/>
                  </a:cubicBezTo>
                  <a:cubicBezTo>
                    <a:pt x="1262380" y="280670"/>
                    <a:pt x="1223010" y="288290"/>
                    <a:pt x="1195070" y="285750"/>
                  </a:cubicBezTo>
                  <a:cubicBezTo>
                    <a:pt x="1177290" y="285750"/>
                    <a:pt x="1162050" y="281940"/>
                    <a:pt x="1150620" y="274320"/>
                  </a:cubicBezTo>
                  <a:cubicBezTo>
                    <a:pt x="1141730" y="269240"/>
                    <a:pt x="1135380" y="260350"/>
                    <a:pt x="1130300" y="251460"/>
                  </a:cubicBezTo>
                  <a:cubicBezTo>
                    <a:pt x="1125220" y="238760"/>
                    <a:pt x="1122680" y="219710"/>
                    <a:pt x="1126490" y="205740"/>
                  </a:cubicBezTo>
                  <a:cubicBezTo>
                    <a:pt x="1130300" y="191770"/>
                    <a:pt x="1135380" y="177800"/>
                    <a:pt x="1153160" y="167640"/>
                  </a:cubicBezTo>
                  <a:cubicBezTo>
                    <a:pt x="1193800" y="143510"/>
                    <a:pt x="1333500" y="140970"/>
                    <a:pt x="1419860" y="135890"/>
                  </a:cubicBezTo>
                  <a:cubicBezTo>
                    <a:pt x="1498600" y="132080"/>
                    <a:pt x="1567180" y="134620"/>
                    <a:pt x="1647190" y="139700"/>
                  </a:cubicBezTo>
                  <a:cubicBezTo>
                    <a:pt x="1734820" y="144780"/>
                    <a:pt x="1871980" y="135890"/>
                    <a:pt x="1921510" y="166370"/>
                  </a:cubicBezTo>
                  <a:cubicBezTo>
                    <a:pt x="1949450" y="184150"/>
                    <a:pt x="1963420" y="210820"/>
                    <a:pt x="1967230" y="237490"/>
                  </a:cubicBezTo>
                  <a:cubicBezTo>
                    <a:pt x="1972310" y="266700"/>
                    <a:pt x="1957070" y="311150"/>
                    <a:pt x="1939290" y="337820"/>
                  </a:cubicBezTo>
                  <a:cubicBezTo>
                    <a:pt x="1922780" y="361950"/>
                    <a:pt x="1898650" y="382270"/>
                    <a:pt x="1866900" y="393700"/>
                  </a:cubicBezTo>
                  <a:cubicBezTo>
                    <a:pt x="1827530" y="408940"/>
                    <a:pt x="1778000" y="406400"/>
                    <a:pt x="1711960" y="405130"/>
                  </a:cubicBezTo>
                  <a:cubicBezTo>
                    <a:pt x="1597660" y="403860"/>
                    <a:pt x="1427480" y="365760"/>
                    <a:pt x="1240790" y="356870"/>
                  </a:cubicBezTo>
                  <a:cubicBezTo>
                    <a:pt x="969010" y="344170"/>
                    <a:pt x="377190" y="445770"/>
                    <a:pt x="237490" y="365760"/>
                  </a:cubicBezTo>
                  <a:cubicBezTo>
                    <a:pt x="184150" y="335280"/>
                    <a:pt x="156210" y="245110"/>
                    <a:pt x="163830" y="238760"/>
                  </a:cubicBezTo>
                  <a:cubicBezTo>
                    <a:pt x="168910" y="233680"/>
                    <a:pt x="214630" y="259080"/>
                    <a:pt x="227330" y="276860"/>
                  </a:cubicBezTo>
                  <a:cubicBezTo>
                    <a:pt x="237490" y="290830"/>
                    <a:pt x="241300" y="314960"/>
                    <a:pt x="237490" y="331470"/>
                  </a:cubicBezTo>
                  <a:cubicBezTo>
                    <a:pt x="234950" y="349250"/>
                    <a:pt x="223520" y="369570"/>
                    <a:pt x="209550" y="381000"/>
                  </a:cubicBezTo>
                  <a:cubicBezTo>
                    <a:pt x="195580" y="391160"/>
                    <a:pt x="176530" y="396240"/>
                    <a:pt x="154940" y="397510"/>
                  </a:cubicBezTo>
                  <a:cubicBezTo>
                    <a:pt x="124460" y="400050"/>
                    <a:pt x="69850" y="392430"/>
                    <a:pt x="43180" y="374650"/>
                  </a:cubicBezTo>
                  <a:cubicBezTo>
                    <a:pt x="22860" y="360680"/>
                    <a:pt x="5080" y="336550"/>
                    <a:pt x="2540" y="314960"/>
                  </a:cubicBezTo>
                  <a:cubicBezTo>
                    <a:pt x="0" y="293370"/>
                    <a:pt x="10160" y="264160"/>
                    <a:pt x="27940" y="247650"/>
                  </a:cubicBezTo>
                  <a:cubicBezTo>
                    <a:pt x="52070" y="224790"/>
                    <a:pt x="118110" y="208280"/>
                    <a:pt x="149860" y="209550"/>
                  </a:cubicBezTo>
                  <a:cubicBezTo>
                    <a:pt x="170180" y="210820"/>
                    <a:pt x="189230" y="218440"/>
                    <a:pt x="201930" y="229870"/>
                  </a:cubicBezTo>
                  <a:cubicBezTo>
                    <a:pt x="214630" y="241300"/>
                    <a:pt x="226060" y="261620"/>
                    <a:pt x="227330" y="278130"/>
                  </a:cubicBezTo>
                  <a:cubicBezTo>
                    <a:pt x="229870" y="295910"/>
                    <a:pt x="224790" y="317500"/>
                    <a:pt x="214630" y="332740"/>
                  </a:cubicBezTo>
                  <a:cubicBezTo>
                    <a:pt x="204470" y="346710"/>
                    <a:pt x="168910" y="364490"/>
                    <a:pt x="168910" y="364490"/>
                  </a:cubicBezTo>
                </a:path>
              </a:pathLst>
            </a:custGeom>
            <a:solidFill>
              <a:srgbClr val="FFFFFF"/>
            </a:solidFill>
            <a:ln cap="sq">
              <a:noFill/>
              <a:prstDash val="solid"/>
              <a:miter/>
            </a:ln>
          </p:spPr>
        </p:sp>
      </p:grpSp>
      <p:grpSp>
        <p:nvGrpSpPr>
          <p:cNvPr name="Group 7" id="7"/>
          <p:cNvGrpSpPr/>
          <p:nvPr/>
        </p:nvGrpSpPr>
        <p:grpSpPr>
          <a:xfrm rot="0">
            <a:off x="7786688" y="2829878"/>
            <a:ext cx="188595" cy="184785"/>
            <a:chOff x="0" y="0"/>
            <a:chExt cx="251460" cy="246380"/>
          </a:xfrm>
        </p:grpSpPr>
        <p:sp>
          <p:nvSpPr>
            <p:cNvPr name="Freeform 8" id="8"/>
            <p:cNvSpPr/>
            <p:nvPr/>
          </p:nvSpPr>
          <p:spPr>
            <a:xfrm flipH="false" flipV="false" rot="0">
              <a:off x="49530" y="49530"/>
              <a:ext cx="149860" cy="151130"/>
            </a:xfrm>
            <a:custGeom>
              <a:avLst/>
              <a:gdLst/>
              <a:ahLst/>
              <a:cxnLst/>
              <a:rect r="r" b="b" t="t" l="l"/>
              <a:pathLst>
                <a:path h="151130" w="149860">
                  <a:moveTo>
                    <a:pt x="149860" y="53340"/>
                  </a:moveTo>
                  <a:cubicBezTo>
                    <a:pt x="130810" y="134620"/>
                    <a:pt x="120650" y="142240"/>
                    <a:pt x="107950" y="146050"/>
                  </a:cubicBezTo>
                  <a:cubicBezTo>
                    <a:pt x="90170" y="151130"/>
                    <a:pt x="54610" y="148590"/>
                    <a:pt x="38100" y="140970"/>
                  </a:cubicBezTo>
                  <a:cubicBezTo>
                    <a:pt x="25400" y="135890"/>
                    <a:pt x="17780" y="125730"/>
                    <a:pt x="11430" y="115570"/>
                  </a:cubicBezTo>
                  <a:cubicBezTo>
                    <a:pt x="6350" y="105410"/>
                    <a:pt x="0" y="93980"/>
                    <a:pt x="1270" y="81280"/>
                  </a:cubicBezTo>
                  <a:cubicBezTo>
                    <a:pt x="2540" y="62230"/>
                    <a:pt x="16510" y="29210"/>
                    <a:pt x="30480" y="16510"/>
                  </a:cubicBezTo>
                  <a:cubicBezTo>
                    <a:pt x="39370" y="6350"/>
                    <a:pt x="49530" y="2540"/>
                    <a:pt x="63500" y="1270"/>
                  </a:cubicBezTo>
                  <a:cubicBezTo>
                    <a:pt x="81280" y="0"/>
                    <a:pt x="130810" y="21590"/>
                    <a:pt x="130810" y="21590"/>
                  </a:cubicBezTo>
                </a:path>
              </a:pathLst>
            </a:custGeom>
            <a:solidFill>
              <a:srgbClr val="FFFFFF"/>
            </a:solidFill>
            <a:ln cap="sq">
              <a:noFill/>
              <a:prstDash val="solid"/>
              <a:miter/>
            </a:ln>
          </p:spPr>
        </p:sp>
      </p:grpSp>
      <p:grpSp>
        <p:nvGrpSpPr>
          <p:cNvPr name="Group 9" id="9"/>
          <p:cNvGrpSpPr/>
          <p:nvPr/>
        </p:nvGrpSpPr>
        <p:grpSpPr>
          <a:xfrm rot="0">
            <a:off x="7785735" y="2805112"/>
            <a:ext cx="193358" cy="203835"/>
            <a:chOff x="0" y="0"/>
            <a:chExt cx="257810" cy="271780"/>
          </a:xfrm>
        </p:grpSpPr>
        <p:sp>
          <p:nvSpPr>
            <p:cNvPr name="Freeform 10" id="10"/>
            <p:cNvSpPr/>
            <p:nvPr/>
          </p:nvSpPr>
          <p:spPr>
            <a:xfrm flipH="false" flipV="false" rot="0">
              <a:off x="48260" y="48260"/>
              <a:ext cx="160020" cy="173990"/>
            </a:xfrm>
            <a:custGeom>
              <a:avLst/>
              <a:gdLst/>
              <a:ahLst/>
              <a:cxnLst/>
              <a:rect r="r" b="b" t="t" l="l"/>
              <a:pathLst>
                <a:path h="173990" w="160020">
                  <a:moveTo>
                    <a:pt x="2540" y="80010"/>
                  </a:moveTo>
                  <a:cubicBezTo>
                    <a:pt x="49530" y="6350"/>
                    <a:pt x="67310" y="1270"/>
                    <a:pt x="83820" y="2540"/>
                  </a:cubicBezTo>
                  <a:cubicBezTo>
                    <a:pt x="104140" y="6350"/>
                    <a:pt x="134620" y="21590"/>
                    <a:pt x="146050" y="40640"/>
                  </a:cubicBezTo>
                  <a:cubicBezTo>
                    <a:pt x="156210" y="58420"/>
                    <a:pt x="158750" y="92710"/>
                    <a:pt x="149860" y="111760"/>
                  </a:cubicBezTo>
                  <a:cubicBezTo>
                    <a:pt x="140970" y="130810"/>
                    <a:pt x="113030" y="152400"/>
                    <a:pt x="91440" y="154940"/>
                  </a:cubicBezTo>
                  <a:cubicBezTo>
                    <a:pt x="71120" y="158750"/>
                    <a:pt x="38100" y="148590"/>
                    <a:pt x="24130" y="132080"/>
                  </a:cubicBezTo>
                  <a:cubicBezTo>
                    <a:pt x="8890" y="116840"/>
                    <a:pt x="0" y="83820"/>
                    <a:pt x="5080" y="63500"/>
                  </a:cubicBezTo>
                  <a:cubicBezTo>
                    <a:pt x="8890" y="41910"/>
                    <a:pt x="31750" y="16510"/>
                    <a:pt x="50800" y="8890"/>
                  </a:cubicBezTo>
                  <a:cubicBezTo>
                    <a:pt x="71120" y="0"/>
                    <a:pt x="105410" y="6350"/>
                    <a:pt x="123190" y="16510"/>
                  </a:cubicBezTo>
                  <a:cubicBezTo>
                    <a:pt x="137160" y="24130"/>
                    <a:pt x="146050" y="40640"/>
                    <a:pt x="152400" y="55880"/>
                  </a:cubicBezTo>
                  <a:cubicBezTo>
                    <a:pt x="157480" y="68580"/>
                    <a:pt x="160020" y="83820"/>
                    <a:pt x="157480" y="99060"/>
                  </a:cubicBezTo>
                  <a:cubicBezTo>
                    <a:pt x="154940" y="115570"/>
                    <a:pt x="147320" y="137160"/>
                    <a:pt x="135890" y="149860"/>
                  </a:cubicBezTo>
                  <a:cubicBezTo>
                    <a:pt x="123190" y="162560"/>
                    <a:pt x="102870" y="171450"/>
                    <a:pt x="85090" y="172720"/>
                  </a:cubicBezTo>
                  <a:cubicBezTo>
                    <a:pt x="68580" y="173990"/>
                    <a:pt x="45720" y="167640"/>
                    <a:pt x="31750" y="157480"/>
                  </a:cubicBezTo>
                  <a:cubicBezTo>
                    <a:pt x="19050" y="147320"/>
                    <a:pt x="2540" y="110490"/>
                    <a:pt x="2540" y="110490"/>
                  </a:cubicBezTo>
                </a:path>
              </a:pathLst>
            </a:custGeom>
            <a:solidFill>
              <a:srgbClr val="FFFFFF"/>
            </a:solidFill>
            <a:ln cap="sq">
              <a:noFill/>
              <a:prstDash val="solid"/>
              <a:miter/>
            </a:ln>
          </p:spPr>
        </p:sp>
      </p:grpSp>
      <p:grpSp>
        <p:nvGrpSpPr>
          <p:cNvPr name="Group 11" id="11"/>
          <p:cNvGrpSpPr/>
          <p:nvPr/>
        </p:nvGrpSpPr>
        <p:grpSpPr>
          <a:xfrm rot="0">
            <a:off x="8818245" y="2793683"/>
            <a:ext cx="202883" cy="206692"/>
            <a:chOff x="0" y="0"/>
            <a:chExt cx="270510" cy="275590"/>
          </a:xfrm>
        </p:grpSpPr>
        <p:sp>
          <p:nvSpPr>
            <p:cNvPr name="Freeform 12" id="12"/>
            <p:cNvSpPr/>
            <p:nvPr/>
          </p:nvSpPr>
          <p:spPr>
            <a:xfrm flipH="false" flipV="false" rot="0">
              <a:off x="48260" y="48260"/>
              <a:ext cx="171450" cy="180340"/>
            </a:xfrm>
            <a:custGeom>
              <a:avLst/>
              <a:gdLst/>
              <a:ahLst/>
              <a:cxnLst/>
              <a:rect r="r" b="b" t="t" l="l"/>
              <a:pathLst>
                <a:path h="180340" w="171450">
                  <a:moveTo>
                    <a:pt x="31750" y="144780"/>
                  </a:moveTo>
                  <a:cubicBezTo>
                    <a:pt x="2540" y="58420"/>
                    <a:pt x="10160" y="40640"/>
                    <a:pt x="21590" y="29210"/>
                  </a:cubicBezTo>
                  <a:cubicBezTo>
                    <a:pt x="35560" y="15240"/>
                    <a:pt x="67310" y="1270"/>
                    <a:pt x="88900" y="2540"/>
                  </a:cubicBezTo>
                  <a:cubicBezTo>
                    <a:pt x="109220" y="5080"/>
                    <a:pt x="138430" y="25400"/>
                    <a:pt x="148590" y="44450"/>
                  </a:cubicBezTo>
                  <a:cubicBezTo>
                    <a:pt x="157480" y="63500"/>
                    <a:pt x="157480" y="97790"/>
                    <a:pt x="147320" y="116840"/>
                  </a:cubicBezTo>
                  <a:cubicBezTo>
                    <a:pt x="137160" y="134620"/>
                    <a:pt x="107950" y="153670"/>
                    <a:pt x="87630" y="156210"/>
                  </a:cubicBezTo>
                  <a:cubicBezTo>
                    <a:pt x="66040" y="158750"/>
                    <a:pt x="34290" y="146050"/>
                    <a:pt x="20320" y="129540"/>
                  </a:cubicBezTo>
                  <a:cubicBezTo>
                    <a:pt x="6350" y="113030"/>
                    <a:pt x="0" y="78740"/>
                    <a:pt x="5080" y="58420"/>
                  </a:cubicBezTo>
                  <a:cubicBezTo>
                    <a:pt x="11430" y="38100"/>
                    <a:pt x="36830" y="13970"/>
                    <a:pt x="55880" y="6350"/>
                  </a:cubicBezTo>
                  <a:cubicBezTo>
                    <a:pt x="71120" y="0"/>
                    <a:pt x="90170" y="1270"/>
                    <a:pt x="105410" y="6350"/>
                  </a:cubicBezTo>
                  <a:cubicBezTo>
                    <a:pt x="119380" y="11430"/>
                    <a:pt x="133350" y="24130"/>
                    <a:pt x="143510" y="36830"/>
                  </a:cubicBezTo>
                  <a:cubicBezTo>
                    <a:pt x="156210" y="52070"/>
                    <a:pt x="170180" y="74930"/>
                    <a:pt x="171450" y="95250"/>
                  </a:cubicBezTo>
                  <a:cubicBezTo>
                    <a:pt x="171450" y="115570"/>
                    <a:pt x="161290" y="147320"/>
                    <a:pt x="144780" y="161290"/>
                  </a:cubicBezTo>
                  <a:cubicBezTo>
                    <a:pt x="128270" y="173990"/>
                    <a:pt x="95250" y="180340"/>
                    <a:pt x="74930" y="176530"/>
                  </a:cubicBezTo>
                  <a:cubicBezTo>
                    <a:pt x="58420" y="172720"/>
                    <a:pt x="31750" y="144780"/>
                    <a:pt x="31750" y="144780"/>
                  </a:cubicBezTo>
                </a:path>
              </a:pathLst>
            </a:custGeom>
            <a:solidFill>
              <a:srgbClr val="FFFFFF"/>
            </a:solidFill>
            <a:ln cap="sq">
              <a:noFill/>
              <a:prstDash val="solid"/>
              <a:miter/>
            </a:ln>
          </p:spPr>
        </p:sp>
      </p:grpSp>
      <p:grpSp>
        <p:nvGrpSpPr>
          <p:cNvPr name="Group 13" id="13"/>
          <p:cNvGrpSpPr/>
          <p:nvPr/>
        </p:nvGrpSpPr>
        <p:grpSpPr>
          <a:xfrm rot="0">
            <a:off x="6382703" y="2775585"/>
            <a:ext cx="4511040" cy="825818"/>
            <a:chOff x="0" y="0"/>
            <a:chExt cx="6014720" cy="1101090"/>
          </a:xfrm>
        </p:grpSpPr>
        <p:sp>
          <p:nvSpPr>
            <p:cNvPr name="Freeform 14" id="14"/>
            <p:cNvSpPr/>
            <p:nvPr/>
          </p:nvSpPr>
          <p:spPr>
            <a:xfrm flipH="false" flipV="false" rot="0">
              <a:off x="45720" y="27940"/>
              <a:ext cx="5919470" cy="1026160"/>
            </a:xfrm>
            <a:custGeom>
              <a:avLst/>
              <a:gdLst/>
              <a:ahLst/>
              <a:cxnLst/>
              <a:rect r="r" b="b" t="t" l="l"/>
              <a:pathLst>
                <a:path h="1026160" w="5919470">
                  <a:moveTo>
                    <a:pt x="3921760" y="209550"/>
                  </a:moveTo>
                  <a:cubicBezTo>
                    <a:pt x="3037840" y="398780"/>
                    <a:pt x="3023870" y="381000"/>
                    <a:pt x="3017520" y="361950"/>
                  </a:cubicBezTo>
                  <a:cubicBezTo>
                    <a:pt x="3009900" y="342900"/>
                    <a:pt x="3016250" y="309880"/>
                    <a:pt x="3023870" y="294640"/>
                  </a:cubicBezTo>
                  <a:cubicBezTo>
                    <a:pt x="3030220" y="283210"/>
                    <a:pt x="3036570" y="279400"/>
                    <a:pt x="3050540" y="271780"/>
                  </a:cubicBezTo>
                  <a:cubicBezTo>
                    <a:pt x="3078480" y="254000"/>
                    <a:pt x="3136900" y="240030"/>
                    <a:pt x="3204210" y="220980"/>
                  </a:cubicBezTo>
                  <a:cubicBezTo>
                    <a:pt x="3332480" y="185420"/>
                    <a:pt x="3683000" y="85090"/>
                    <a:pt x="3764280" y="92710"/>
                  </a:cubicBezTo>
                  <a:cubicBezTo>
                    <a:pt x="3787140" y="95250"/>
                    <a:pt x="3796030" y="102870"/>
                    <a:pt x="3806190" y="111760"/>
                  </a:cubicBezTo>
                  <a:cubicBezTo>
                    <a:pt x="3815080" y="119380"/>
                    <a:pt x="3820160" y="128270"/>
                    <a:pt x="3822700" y="139700"/>
                  </a:cubicBezTo>
                  <a:cubicBezTo>
                    <a:pt x="3826510" y="152400"/>
                    <a:pt x="3825240" y="172720"/>
                    <a:pt x="3821430" y="185420"/>
                  </a:cubicBezTo>
                  <a:cubicBezTo>
                    <a:pt x="3816350" y="196850"/>
                    <a:pt x="3810000" y="204470"/>
                    <a:pt x="3801110" y="210820"/>
                  </a:cubicBezTo>
                  <a:cubicBezTo>
                    <a:pt x="3793490" y="217170"/>
                    <a:pt x="3787140" y="220980"/>
                    <a:pt x="3773170" y="224790"/>
                  </a:cubicBezTo>
                  <a:cubicBezTo>
                    <a:pt x="3728720" y="236220"/>
                    <a:pt x="3547110" y="257810"/>
                    <a:pt x="3503930" y="248920"/>
                  </a:cubicBezTo>
                  <a:cubicBezTo>
                    <a:pt x="3488690" y="245110"/>
                    <a:pt x="3483610" y="240030"/>
                    <a:pt x="3474720" y="231140"/>
                  </a:cubicBezTo>
                  <a:cubicBezTo>
                    <a:pt x="3465830" y="220980"/>
                    <a:pt x="3455670" y="201930"/>
                    <a:pt x="3454400" y="186690"/>
                  </a:cubicBezTo>
                  <a:cubicBezTo>
                    <a:pt x="3453130" y="171450"/>
                    <a:pt x="3459480" y="151130"/>
                    <a:pt x="3468370" y="138430"/>
                  </a:cubicBezTo>
                  <a:cubicBezTo>
                    <a:pt x="3478530" y="127000"/>
                    <a:pt x="3489960" y="118110"/>
                    <a:pt x="3511550" y="113030"/>
                  </a:cubicBezTo>
                  <a:cubicBezTo>
                    <a:pt x="3556000" y="101600"/>
                    <a:pt x="3702050" y="104140"/>
                    <a:pt x="3742690" y="123190"/>
                  </a:cubicBezTo>
                  <a:cubicBezTo>
                    <a:pt x="3761740" y="132080"/>
                    <a:pt x="3770630" y="147320"/>
                    <a:pt x="3775710" y="161290"/>
                  </a:cubicBezTo>
                  <a:cubicBezTo>
                    <a:pt x="3780790" y="171450"/>
                    <a:pt x="3782060" y="182880"/>
                    <a:pt x="3779520" y="194310"/>
                  </a:cubicBezTo>
                  <a:cubicBezTo>
                    <a:pt x="3776980" y="208280"/>
                    <a:pt x="3766820" y="227330"/>
                    <a:pt x="3756660" y="237490"/>
                  </a:cubicBezTo>
                  <a:cubicBezTo>
                    <a:pt x="3747770" y="246380"/>
                    <a:pt x="3743960" y="247650"/>
                    <a:pt x="3726180" y="254000"/>
                  </a:cubicBezTo>
                  <a:cubicBezTo>
                    <a:pt x="3639820" y="281940"/>
                    <a:pt x="3014980" y="386080"/>
                    <a:pt x="2903220" y="373380"/>
                  </a:cubicBezTo>
                  <a:cubicBezTo>
                    <a:pt x="2872740" y="370840"/>
                    <a:pt x="2860040" y="364490"/>
                    <a:pt x="2847340" y="353060"/>
                  </a:cubicBezTo>
                  <a:cubicBezTo>
                    <a:pt x="2837180" y="342900"/>
                    <a:pt x="2830830" y="325120"/>
                    <a:pt x="2830830" y="309880"/>
                  </a:cubicBezTo>
                  <a:cubicBezTo>
                    <a:pt x="2830830" y="295910"/>
                    <a:pt x="2838450" y="279400"/>
                    <a:pt x="2847340" y="267970"/>
                  </a:cubicBezTo>
                  <a:cubicBezTo>
                    <a:pt x="2856230" y="257810"/>
                    <a:pt x="2870200" y="251460"/>
                    <a:pt x="2886710" y="247650"/>
                  </a:cubicBezTo>
                  <a:cubicBezTo>
                    <a:pt x="2913380" y="241300"/>
                    <a:pt x="2966720" y="245110"/>
                    <a:pt x="2989580" y="251460"/>
                  </a:cubicBezTo>
                  <a:cubicBezTo>
                    <a:pt x="3001010" y="255270"/>
                    <a:pt x="3008630" y="259080"/>
                    <a:pt x="3016250" y="267970"/>
                  </a:cubicBezTo>
                  <a:cubicBezTo>
                    <a:pt x="3026410" y="279400"/>
                    <a:pt x="3037840" y="307340"/>
                    <a:pt x="3035300" y="325120"/>
                  </a:cubicBezTo>
                  <a:cubicBezTo>
                    <a:pt x="3034030" y="340360"/>
                    <a:pt x="3026410" y="355600"/>
                    <a:pt x="3012440" y="365760"/>
                  </a:cubicBezTo>
                  <a:cubicBezTo>
                    <a:pt x="2992120" y="379730"/>
                    <a:pt x="2933700" y="386080"/>
                    <a:pt x="2905760" y="382270"/>
                  </a:cubicBezTo>
                  <a:cubicBezTo>
                    <a:pt x="2886710" y="381000"/>
                    <a:pt x="2871470" y="375920"/>
                    <a:pt x="2861310" y="365760"/>
                  </a:cubicBezTo>
                  <a:cubicBezTo>
                    <a:pt x="2849880" y="355600"/>
                    <a:pt x="2839720" y="339090"/>
                    <a:pt x="2838450" y="323850"/>
                  </a:cubicBezTo>
                  <a:cubicBezTo>
                    <a:pt x="2835910" y="308610"/>
                    <a:pt x="2839720" y="289560"/>
                    <a:pt x="2849880" y="276860"/>
                  </a:cubicBezTo>
                  <a:cubicBezTo>
                    <a:pt x="2860040" y="262890"/>
                    <a:pt x="2874010" y="255270"/>
                    <a:pt x="2905760" y="247650"/>
                  </a:cubicBezTo>
                  <a:cubicBezTo>
                    <a:pt x="3034030" y="219710"/>
                    <a:pt x="3817620" y="261620"/>
                    <a:pt x="3942080" y="297180"/>
                  </a:cubicBezTo>
                  <a:cubicBezTo>
                    <a:pt x="3971290" y="306070"/>
                    <a:pt x="3982720" y="313690"/>
                    <a:pt x="3992880" y="326390"/>
                  </a:cubicBezTo>
                  <a:cubicBezTo>
                    <a:pt x="4000500" y="337820"/>
                    <a:pt x="4003040" y="356870"/>
                    <a:pt x="4001770" y="369570"/>
                  </a:cubicBezTo>
                  <a:cubicBezTo>
                    <a:pt x="3999230" y="383540"/>
                    <a:pt x="3990340" y="400050"/>
                    <a:pt x="3978910" y="408940"/>
                  </a:cubicBezTo>
                  <a:cubicBezTo>
                    <a:pt x="3968750" y="417830"/>
                    <a:pt x="3953510" y="424180"/>
                    <a:pt x="3937000" y="422910"/>
                  </a:cubicBezTo>
                  <a:cubicBezTo>
                    <a:pt x="3910330" y="419100"/>
                    <a:pt x="3840480" y="388620"/>
                    <a:pt x="3834130" y="359410"/>
                  </a:cubicBezTo>
                  <a:cubicBezTo>
                    <a:pt x="3826510" y="325120"/>
                    <a:pt x="3886200" y="254000"/>
                    <a:pt x="3924300" y="222250"/>
                  </a:cubicBezTo>
                  <a:cubicBezTo>
                    <a:pt x="3957320" y="194310"/>
                    <a:pt x="4014470" y="171450"/>
                    <a:pt x="4044950" y="172720"/>
                  </a:cubicBezTo>
                  <a:cubicBezTo>
                    <a:pt x="4064000" y="172720"/>
                    <a:pt x="4079240" y="182880"/>
                    <a:pt x="4089400" y="194310"/>
                  </a:cubicBezTo>
                  <a:cubicBezTo>
                    <a:pt x="4099560" y="204470"/>
                    <a:pt x="4107180" y="223520"/>
                    <a:pt x="4108450" y="240030"/>
                  </a:cubicBezTo>
                  <a:cubicBezTo>
                    <a:pt x="4108450" y="255270"/>
                    <a:pt x="4100830" y="274320"/>
                    <a:pt x="4091940" y="285750"/>
                  </a:cubicBezTo>
                  <a:cubicBezTo>
                    <a:pt x="4085590" y="295910"/>
                    <a:pt x="4079240" y="302260"/>
                    <a:pt x="4065270" y="306070"/>
                  </a:cubicBezTo>
                  <a:cubicBezTo>
                    <a:pt x="4038600" y="313690"/>
                    <a:pt x="3958590" y="304800"/>
                    <a:pt x="3930650" y="295910"/>
                  </a:cubicBezTo>
                  <a:cubicBezTo>
                    <a:pt x="3916680" y="290830"/>
                    <a:pt x="3909060" y="287020"/>
                    <a:pt x="3901440" y="278130"/>
                  </a:cubicBezTo>
                  <a:cubicBezTo>
                    <a:pt x="3891280" y="266700"/>
                    <a:pt x="3881120" y="247650"/>
                    <a:pt x="3879850" y="231140"/>
                  </a:cubicBezTo>
                  <a:cubicBezTo>
                    <a:pt x="3879850" y="215900"/>
                    <a:pt x="3887470" y="195580"/>
                    <a:pt x="3895090" y="182880"/>
                  </a:cubicBezTo>
                  <a:cubicBezTo>
                    <a:pt x="3902710" y="173990"/>
                    <a:pt x="3909060" y="167640"/>
                    <a:pt x="3921760" y="162560"/>
                  </a:cubicBezTo>
                  <a:cubicBezTo>
                    <a:pt x="3950970" y="149860"/>
                    <a:pt x="4017010" y="142240"/>
                    <a:pt x="4066540" y="138430"/>
                  </a:cubicBezTo>
                  <a:cubicBezTo>
                    <a:pt x="4117340" y="133350"/>
                    <a:pt x="4192270" y="121920"/>
                    <a:pt x="4225290" y="135890"/>
                  </a:cubicBezTo>
                  <a:cubicBezTo>
                    <a:pt x="4243070" y="144780"/>
                    <a:pt x="4254500" y="160020"/>
                    <a:pt x="4260850" y="176530"/>
                  </a:cubicBezTo>
                  <a:cubicBezTo>
                    <a:pt x="4267200" y="191770"/>
                    <a:pt x="4267200" y="214630"/>
                    <a:pt x="4262120" y="229870"/>
                  </a:cubicBezTo>
                  <a:cubicBezTo>
                    <a:pt x="4255770" y="245110"/>
                    <a:pt x="4240530" y="262890"/>
                    <a:pt x="4226560" y="270510"/>
                  </a:cubicBezTo>
                  <a:cubicBezTo>
                    <a:pt x="4216400" y="278130"/>
                    <a:pt x="4204970" y="284480"/>
                    <a:pt x="4192270" y="280670"/>
                  </a:cubicBezTo>
                  <a:cubicBezTo>
                    <a:pt x="4168140" y="271780"/>
                    <a:pt x="4105910" y="207010"/>
                    <a:pt x="4109720" y="177800"/>
                  </a:cubicBezTo>
                  <a:cubicBezTo>
                    <a:pt x="4113530" y="149860"/>
                    <a:pt x="4170680" y="118110"/>
                    <a:pt x="4204970" y="106680"/>
                  </a:cubicBezTo>
                  <a:cubicBezTo>
                    <a:pt x="4240530" y="93980"/>
                    <a:pt x="4292600" y="91440"/>
                    <a:pt x="4319270" y="102870"/>
                  </a:cubicBezTo>
                  <a:cubicBezTo>
                    <a:pt x="4337050" y="110490"/>
                    <a:pt x="4349750" y="129540"/>
                    <a:pt x="4356100" y="143510"/>
                  </a:cubicBezTo>
                  <a:cubicBezTo>
                    <a:pt x="4362450" y="156210"/>
                    <a:pt x="4363720" y="167640"/>
                    <a:pt x="4362450" y="181610"/>
                  </a:cubicBezTo>
                  <a:cubicBezTo>
                    <a:pt x="4359910" y="196850"/>
                    <a:pt x="4348480" y="219710"/>
                    <a:pt x="4337050" y="231140"/>
                  </a:cubicBezTo>
                  <a:cubicBezTo>
                    <a:pt x="4328160" y="240030"/>
                    <a:pt x="4321810" y="245110"/>
                    <a:pt x="4304030" y="248920"/>
                  </a:cubicBezTo>
                  <a:cubicBezTo>
                    <a:pt x="4251960" y="262890"/>
                    <a:pt x="4015740" y="256540"/>
                    <a:pt x="3963670" y="242570"/>
                  </a:cubicBezTo>
                  <a:cubicBezTo>
                    <a:pt x="3947160" y="238760"/>
                    <a:pt x="3940810" y="234950"/>
                    <a:pt x="3931920" y="226060"/>
                  </a:cubicBezTo>
                  <a:cubicBezTo>
                    <a:pt x="3920490" y="215900"/>
                    <a:pt x="3909060" y="195580"/>
                    <a:pt x="3907790" y="179070"/>
                  </a:cubicBezTo>
                  <a:cubicBezTo>
                    <a:pt x="3905250" y="162560"/>
                    <a:pt x="3910330" y="140970"/>
                    <a:pt x="3920490" y="127000"/>
                  </a:cubicBezTo>
                  <a:cubicBezTo>
                    <a:pt x="3929380" y="113030"/>
                    <a:pt x="3938270" y="105410"/>
                    <a:pt x="3963670" y="96520"/>
                  </a:cubicBezTo>
                  <a:cubicBezTo>
                    <a:pt x="4076700" y="60960"/>
                    <a:pt x="4683760" y="86360"/>
                    <a:pt x="4935220" y="71120"/>
                  </a:cubicBezTo>
                  <a:cubicBezTo>
                    <a:pt x="5095240" y="62230"/>
                    <a:pt x="5189220" y="41910"/>
                    <a:pt x="5328920" y="34290"/>
                  </a:cubicBezTo>
                  <a:cubicBezTo>
                    <a:pt x="5485130" y="25400"/>
                    <a:pt x="5748020" y="8890"/>
                    <a:pt x="5831840" y="22860"/>
                  </a:cubicBezTo>
                  <a:cubicBezTo>
                    <a:pt x="5861050" y="27940"/>
                    <a:pt x="5873750" y="31750"/>
                    <a:pt x="5887720" y="44450"/>
                  </a:cubicBezTo>
                  <a:cubicBezTo>
                    <a:pt x="5902960" y="57150"/>
                    <a:pt x="5914390" y="80010"/>
                    <a:pt x="5916930" y="99060"/>
                  </a:cubicBezTo>
                  <a:cubicBezTo>
                    <a:pt x="5919470" y="116840"/>
                    <a:pt x="5913120" y="142240"/>
                    <a:pt x="5901690" y="157480"/>
                  </a:cubicBezTo>
                  <a:cubicBezTo>
                    <a:pt x="5891530" y="173990"/>
                    <a:pt x="5881370" y="182880"/>
                    <a:pt x="5852160" y="191770"/>
                  </a:cubicBezTo>
                  <a:cubicBezTo>
                    <a:pt x="5735320" y="228600"/>
                    <a:pt x="5182870" y="170180"/>
                    <a:pt x="4898390" y="182880"/>
                  </a:cubicBezTo>
                  <a:cubicBezTo>
                    <a:pt x="4665980" y="193040"/>
                    <a:pt x="4453890" y="231140"/>
                    <a:pt x="4268470" y="245110"/>
                  </a:cubicBezTo>
                  <a:cubicBezTo>
                    <a:pt x="4121150" y="256540"/>
                    <a:pt x="4000500" y="264160"/>
                    <a:pt x="3872230" y="265430"/>
                  </a:cubicBezTo>
                  <a:cubicBezTo>
                    <a:pt x="3750310" y="265430"/>
                    <a:pt x="3681730" y="231140"/>
                    <a:pt x="3517900" y="252730"/>
                  </a:cubicBezTo>
                  <a:cubicBezTo>
                    <a:pt x="3117850" y="304800"/>
                    <a:pt x="2019300" y="734060"/>
                    <a:pt x="1493520" y="864870"/>
                  </a:cubicBezTo>
                  <a:cubicBezTo>
                    <a:pt x="1165860" y="946150"/>
                    <a:pt x="833120" y="1026160"/>
                    <a:pt x="683260" y="1022350"/>
                  </a:cubicBezTo>
                  <a:cubicBezTo>
                    <a:pt x="626110" y="1019810"/>
                    <a:pt x="596900" y="1018540"/>
                    <a:pt x="563880" y="990600"/>
                  </a:cubicBezTo>
                  <a:cubicBezTo>
                    <a:pt x="518160" y="952500"/>
                    <a:pt x="511810" y="801370"/>
                    <a:pt x="468630" y="775970"/>
                  </a:cubicBezTo>
                  <a:cubicBezTo>
                    <a:pt x="441960" y="759460"/>
                    <a:pt x="410210" y="782320"/>
                    <a:pt x="375920" y="779780"/>
                  </a:cubicBezTo>
                  <a:cubicBezTo>
                    <a:pt x="334010" y="777240"/>
                    <a:pt x="271780" y="777240"/>
                    <a:pt x="233680" y="754380"/>
                  </a:cubicBezTo>
                  <a:cubicBezTo>
                    <a:pt x="196850" y="734060"/>
                    <a:pt x="168910" y="688340"/>
                    <a:pt x="147320" y="654050"/>
                  </a:cubicBezTo>
                  <a:cubicBezTo>
                    <a:pt x="129540" y="624840"/>
                    <a:pt x="97790" y="585470"/>
                    <a:pt x="107950" y="565150"/>
                  </a:cubicBezTo>
                  <a:cubicBezTo>
                    <a:pt x="118110" y="542290"/>
                    <a:pt x="208280" y="519430"/>
                    <a:pt x="224790" y="532130"/>
                  </a:cubicBezTo>
                  <a:cubicBezTo>
                    <a:pt x="236220" y="539750"/>
                    <a:pt x="231140" y="572770"/>
                    <a:pt x="226060" y="589280"/>
                  </a:cubicBezTo>
                  <a:cubicBezTo>
                    <a:pt x="222250" y="601980"/>
                    <a:pt x="215900" y="612140"/>
                    <a:pt x="205740" y="621030"/>
                  </a:cubicBezTo>
                  <a:cubicBezTo>
                    <a:pt x="193040" y="631190"/>
                    <a:pt x="170180" y="642620"/>
                    <a:pt x="152400" y="642620"/>
                  </a:cubicBezTo>
                  <a:cubicBezTo>
                    <a:pt x="134620" y="643890"/>
                    <a:pt x="111760" y="633730"/>
                    <a:pt x="97790" y="623570"/>
                  </a:cubicBezTo>
                  <a:cubicBezTo>
                    <a:pt x="87630" y="615950"/>
                    <a:pt x="72390" y="600710"/>
                    <a:pt x="74930" y="593090"/>
                  </a:cubicBezTo>
                  <a:cubicBezTo>
                    <a:pt x="81280" y="580390"/>
                    <a:pt x="170180" y="601980"/>
                    <a:pt x="184150" y="582930"/>
                  </a:cubicBezTo>
                  <a:cubicBezTo>
                    <a:pt x="198120" y="565150"/>
                    <a:pt x="187960" y="506730"/>
                    <a:pt x="171450" y="494030"/>
                  </a:cubicBezTo>
                  <a:cubicBezTo>
                    <a:pt x="156210" y="481330"/>
                    <a:pt x="110490" y="487680"/>
                    <a:pt x="90170" y="501650"/>
                  </a:cubicBezTo>
                  <a:cubicBezTo>
                    <a:pt x="71120" y="515620"/>
                    <a:pt x="45720" y="560070"/>
                    <a:pt x="54610" y="576580"/>
                  </a:cubicBezTo>
                  <a:cubicBezTo>
                    <a:pt x="63500" y="596900"/>
                    <a:pt x="144780" y="613410"/>
                    <a:pt x="166370" y="599440"/>
                  </a:cubicBezTo>
                  <a:cubicBezTo>
                    <a:pt x="186690" y="586740"/>
                    <a:pt x="177800" y="509270"/>
                    <a:pt x="186690" y="508000"/>
                  </a:cubicBezTo>
                  <a:cubicBezTo>
                    <a:pt x="193040" y="506730"/>
                    <a:pt x="203200" y="523240"/>
                    <a:pt x="207010" y="534670"/>
                  </a:cubicBezTo>
                  <a:cubicBezTo>
                    <a:pt x="212090" y="546100"/>
                    <a:pt x="213360" y="560070"/>
                    <a:pt x="209550" y="574040"/>
                  </a:cubicBezTo>
                  <a:cubicBezTo>
                    <a:pt x="205740" y="590550"/>
                    <a:pt x="194310" y="613410"/>
                    <a:pt x="177800" y="623570"/>
                  </a:cubicBezTo>
                  <a:cubicBezTo>
                    <a:pt x="160020" y="636270"/>
                    <a:pt x="123190" y="642620"/>
                    <a:pt x="102870" y="636270"/>
                  </a:cubicBezTo>
                  <a:cubicBezTo>
                    <a:pt x="83820" y="632460"/>
                    <a:pt x="54610" y="604520"/>
                    <a:pt x="57150" y="599440"/>
                  </a:cubicBezTo>
                  <a:cubicBezTo>
                    <a:pt x="59690" y="594360"/>
                    <a:pt x="167640" y="629920"/>
                    <a:pt x="167640" y="629920"/>
                  </a:cubicBezTo>
                  <a:cubicBezTo>
                    <a:pt x="167640" y="629920"/>
                    <a:pt x="46990" y="615950"/>
                    <a:pt x="22860" y="590550"/>
                  </a:cubicBezTo>
                  <a:cubicBezTo>
                    <a:pt x="5080" y="571500"/>
                    <a:pt x="0" y="535940"/>
                    <a:pt x="6350" y="514350"/>
                  </a:cubicBezTo>
                  <a:cubicBezTo>
                    <a:pt x="12700" y="491490"/>
                    <a:pt x="39370" y="464820"/>
                    <a:pt x="60960" y="458470"/>
                  </a:cubicBezTo>
                  <a:cubicBezTo>
                    <a:pt x="82550" y="450850"/>
                    <a:pt x="119380" y="459740"/>
                    <a:pt x="137160" y="471170"/>
                  </a:cubicBezTo>
                  <a:cubicBezTo>
                    <a:pt x="152400" y="481330"/>
                    <a:pt x="162560" y="499110"/>
                    <a:pt x="166370" y="515620"/>
                  </a:cubicBezTo>
                  <a:cubicBezTo>
                    <a:pt x="171450" y="532130"/>
                    <a:pt x="171450" y="552450"/>
                    <a:pt x="163830" y="568960"/>
                  </a:cubicBezTo>
                  <a:cubicBezTo>
                    <a:pt x="153670" y="588010"/>
                    <a:pt x="125730" y="613410"/>
                    <a:pt x="104140" y="618490"/>
                  </a:cubicBezTo>
                  <a:cubicBezTo>
                    <a:pt x="81280" y="623570"/>
                    <a:pt x="45720" y="610870"/>
                    <a:pt x="29210" y="596900"/>
                  </a:cubicBezTo>
                  <a:cubicBezTo>
                    <a:pt x="15240" y="585470"/>
                    <a:pt x="7620" y="566420"/>
                    <a:pt x="5080" y="549910"/>
                  </a:cubicBezTo>
                  <a:cubicBezTo>
                    <a:pt x="2540" y="533400"/>
                    <a:pt x="5080" y="511810"/>
                    <a:pt x="13970" y="497840"/>
                  </a:cubicBezTo>
                  <a:cubicBezTo>
                    <a:pt x="21590" y="482600"/>
                    <a:pt x="36830" y="468630"/>
                    <a:pt x="52070" y="461010"/>
                  </a:cubicBezTo>
                  <a:cubicBezTo>
                    <a:pt x="67310" y="454660"/>
                    <a:pt x="88900" y="450850"/>
                    <a:pt x="105410" y="455930"/>
                  </a:cubicBezTo>
                  <a:cubicBezTo>
                    <a:pt x="125730" y="462280"/>
                    <a:pt x="166370" y="499110"/>
                    <a:pt x="163830" y="504190"/>
                  </a:cubicBezTo>
                  <a:cubicBezTo>
                    <a:pt x="161290" y="510540"/>
                    <a:pt x="85090" y="488950"/>
                    <a:pt x="85090" y="488950"/>
                  </a:cubicBezTo>
                  <a:cubicBezTo>
                    <a:pt x="85090" y="488950"/>
                    <a:pt x="181610" y="494030"/>
                    <a:pt x="199390" y="515620"/>
                  </a:cubicBezTo>
                  <a:cubicBezTo>
                    <a:pt x="214630" y="533400"/>
                    <a:pt x="213360" y="572770"/>
                    <a:pt x="203200" y="593090"/>
                  </a:cubicBezTo>
                  <a:cubicBezTo>
                    <a:pt x="193040" y="613410"/>
                    <a:pt x="161290" y="633730"/>
                    <a:pt x="142240" y="640080"/>
                  </a:cubicBezTo>
                  <a:cubicBezTo>
                    <a:pt x="128270" y="643890"/>
                    <a:pt x="115570" y="641350"/>
                    <a:pt x="102870" y="636270"/>
                  </a:cubicBezTo>
                  <a:cubicBezTo>
                    <a:pt x="86360" y="631190"/>
                    <a:pt x="64770" y="621030"/>
                    <a:pt x="57150" y="603250"/>
                  </a:cubicBezTo>
                  <a:cubicBezTo>
                    <a:pt x="45720" y="576580"/>
                    <a:pt x="53340" y="496570"/>
                    <a:pt x="76200" y="481330"/>
                  </a:cubicBezTo>
                  <a:cubicBezTo>
                    <a:pt x="100330" y="466090"/>
                    <a:pt x="186690" y="487680"/>
                    <a:pt x="200660" y="513080"/>
                  </a:cubicBezTo>
                  <a:cubicBezTo>
                    <a:pt x="213360" y="534670"/>
                    <a:pt x="189230" y="604520"/>
                    <a:pt x="166370" y="617220"/>
                  </a:cubicBezTo>
                  <a:cubicBezTo>
                    <a:pt x="140970" y="628650"/>
                    <a:pt x="67310" y="601980"/>
                    <a:pt x="53340" y="579120"/>
                  </a:cubicBezTo>
                  <a:cubicBezTo>
                    <a:pt x="40640" y="558800"/>
                    <a:pt x="45720" y="509270"/>
                    <a:pt x="63500" y="497840"/>
                  </a:cubicBezTo>
                  <a:cubicBezTo>
                    <a:pt x="88900" y="480060"/>
                    <a:pt x="204470" y="510540"/>
                    <a:pt x="224790" y="532130"/>
                  </a:cubicBezTo>
                  <a:cubicBezTo>
                    <a:pt x="234950" y="542290"/>
                    <a:pt x="232410" y="556260"/>
                    <a:pt x="229870" y="570230"/>
                  </a:cubicBezTo>
                  <a:cubicBezTo>
                    <a:pt x="227330" y="586740"/>
                    <a:pt x="218440" y="609600"/>
                    <a:pt x="205740" y="621030"/>
                  </a:cubicBezTo>
                  <a:cubicBezTo>
                    <a:pt x="191770" y="633730"/>
                    <a:pt x="168910" y="641350"/>
                    <a:pt x="152400" y="642620"/>
                  </a:cubicBezTo>
                  <a:cubicBezTo>
                    <a:pt x="138430" y="643890"/>
                    <a:pt x="127000" y="642620"/>
                    <a:pt x="114300" y="635000"/>
                  </a:cubicBezTo>
                  <a:cubicBezTo>
                    <a:pt x="95250" y="622300"/>
                    <a:pt x="63500" y="589280"/>
                    <a:pt x="58420" y="561340"/>
                  </a:cubicBezTo>
                  <a:cubicBezTo>
                    <a:pt x="53340" y="529590"/>
                    <a:pt x="71120" y="471170"/>
                    <a:pt x="96520" y="453390"/>
                  </a:cubicBezTo>
                  <a:cubicBezTo>
                    <a:pt x="121920" y="435610"/>
                    <a:pt x="179070" y="438150"/>
                    <a:pt x="212090" y="458470"/>
                  </a:cubicBezTo>
                  <a:cubicBezTo>
                    <a:pt x="254000" y="483870"/>
                    <a:pt x="261620" y="604520"/>
                    <a:pt x="309880" y="631190"/>
                  </a:cubicBezTo>
                  <a:cubicBezTo>
                    <a:pt x="355600" y="657860"/>
                    <a:pt x="443230" y="610870"/>
                    <a:pt x="491490" y="626110"/>
                  </a:cubicBezTo>
                  <a:cubicBezTo>
                    <a:pt x="530860" y="638810"/>
                    <a:pt x="561340" y="666750"/>
                    <a:pt x="585470" y="697230"/>
                  </a:cubicBezTo>
                  <a:cubicBezTo>
                    <a:pt x="612140" y="728980"/>
                    <a:pt x="629920" y="779780"/>
                    <a:pt x="642620" y="816610"/>
                  </a:cubicBezTo>
                  <a:cubicBezTo>
                    <a:pt x="652780" y="845820"/>
                    <a:pt x="635000" y="882650"/>
                    <a:pt x="660400" y="899160"/>
                  </a:cubicBezTo>
                  <a:cubicBezTo>
                    <a:pt x="745490" y="955040"/>
                    <a:pt x="1201420" y="808990"/>
                    <a:pt x="1548130" y="716280"/>
                  </a:cubicBezTo>
                  <a:cubicBezTo>
                    <a:pt x="2057400" y="582930"/>
                    <a:pt x="3119120" y="177800"/>
                    <a:pt x="3402330" y="114300"/>
                  </a:cubicBezTo>
                  <a:cubicBezTo>
                    <a:pt x="3483610" y="96520"/>
                    <a:pt x="3516630" y="95250"/>
                    <a:pt x="3562350" y="95250"/>
                  </a:cubicBezTo>
                  <a:cubicBezTo>
                    <a:pt x="3596640" y="93980"/>
                    <a:pt x="3609340" y="102870"/>
                    <a:pt x="3652520" y="105410"/>
                  </a:cubicBezTo>
                  <a:cubicBezTo>
                    <a:pt x="3764280" y="110490"/>
                    <a:pt x="4066540" y="102870"/>
                    <a:pt x="4258310" y="90170"/>
                  </a:cubicBezTo>
                  <a:cubicBezTo>
                    <a:pt x="4433570" y="78740"/>
                    <a:pt x="4559300" y="50800"/>
                    <a:pt x="4757420" y="38100"/>
                  </a:cubicBezTo>
                  <a:cubicBezTo>
                    <a:pt x="5046980" y="21590"/>
                    <a:pt x="5698490" y="0"/>
                    <a:pt x="5831840" y="22860"/>
                  </a:cubicBezTo>
                  <a:cubicBezTo>
                    <a:pt x="5863590" y="27940"/>
                    <a:pt x="5873750" y="31750"/>
                    <a:pt x="5887720" y="44450"/>
                  </a:cubicBezTo>
                  <a:cubicBezTo>
                    <a:pt x="5902960" y="57150"/>
                    <a:pt x="5914390" y="80010"/>
                    <a:pt x="5916930" y="99060"/>
                  </a:cubicBezTo>
                  <a:cubicBezTo>
                    <a:pt x="5919470" y="116840"/>
                    <a:pt x="5913120" y="142240"/>
                    <a:pt x="5901690" y="157480"/>
                  </a:cubicBezTo>
                  <a:cubicBezTo>
                    <a:pt x="5891530" y="173990"/>
                    <a:pt x="5878830" y="184150"/>
                    <a:pt x="5852160" y="191770"/>
                  </a:cubicBezTo>
                  <a:cubicBezTo>
                    <a:pt x="5778500" y="215900"/>
                    <a:pt x="5552440" y="184150"/>
                    <a:pt x="5401310" y="191770"/>
                  </a:cubicBezTo>
                  <a:cubicBezTo>
                    <a:pt x="5246370" y="199390"/>
                    <a:pt x="5104130" y="231140"/>
                    <a:pt x="4935220" y="237490"/>
                  </a:cubicBezTo>
                  <a:cubicBezTo>
                    <a:pt x="4734560" y="246380"/>
                    <a:pt x="4455160" y="227330"/>
                    <a:pt x="4278630" y="229870"/>
                  </a:cubicBezTo>
                  <a:cubicBezTo>
                    <a:pt x="4160520" y="232410"/>
                    <a:pt x="4038600" y="254000"/>
                    <a:pt x="3981450" y="245110"/>
                  </a:cubicBezTo>
                  <a:cubicBezTo>
                    <a:pt x="3957320" y="241300"/>
                    <a:pt x="3944620" y="237490"/>
                    <a:pt x="3931920" y="226060"/>
                  </a:cubicBezTo>
                  <a:cubicBezTo>
                    <a:pt x="3919220" y="214630"/>
                    <a:pt x="3909060" y="195580"/>
                    <a:pt x="3907790" y="179070"/>
                  </a:cubicBezTo>
                  <a:cubicBezTo>
                    <a:pt x="3905250" y="162560"/>
                    <a:pt x="3910330" y="140970"/>
                    <a:pt x="3920490" y="127000"/>
                  </a:cubicBezTo>
                  <a:cubicBezTo>
                    <a:pt x="3929380" y="113030"/>
                    <a:pt x="3940810" y="104140"/>
                    <a:pt x="3963670" y="96520"/>
                  </a:cubicBezTo>
                  <a:cubicBezTo>
                    <a:pt x="4022090" y="78740"/>
                    <a:pt x="4241800" y="78740"/>
                    <a:pt x="4301490" y="96520"/>
                  </a:cubicBezTo>
                  <a:cubicBezTo>
                    <a:pt x="4325620" y="104140"/>
                    <a:pt x="4337050" y="113030"/>
                    <a:pt x="4347210" y="127000"/>
                  </a:cubicBezTo>
                  <a:cubicBezTo>
                    <a:pt x="4357370" y="140970"/>
                    <a:pt x="4363720" y="163830"/>
                    <a:pt x="4362450" y="181610"/>
                  </a:cubicBezTo>
                  <a:cubicBezTo>
                    <a:pt x="4359910" y="198120"/>
                    <a:pt x="4351020" y="219710"/>
                    <a:pt x="4337050" y="231140"/>
                  </a:cubicBezTo>
                  <a:cubicBezTo>
                    <a:pt x="4321810" y="243840"/>
                    <a:pt x="4272280" y="256540"/>
                    <a:pt x="4269740" y="251460"/>
                  </a:cubicBezTo>
                  <a:cubicBezTo>
                    <a:pt x="4265930" y="246380"/>
                    <a:pt x="4334510" y="199390"/>
                    <a:pt x="4330700" y="193040"/>
                  </a:cubicBezTo>
                  <a:cubicBezTo>
                    <a:pt x="4326890" y="184150"/>
                    <a:pt x="4263390" y="219710"/>
                    <a:pt x="4239260" y="209550"/>
                  </a:cubicBezTo>
                  <a:cubicBezTo>
                    <a:pt x="4216400" y="199390"/>
                    <a:pt x="4183380" y="135890"/>
                    <a:pt x="4189730" y="128270"/>
                  </a:cubicBezTo>
                  <a:cubicBezTo>
                    <a:pt x="4192270" y="123190"/>
                    <a:pt x="4213860" y="129540"/>
                    <a:pt x="4225290" y="135890"/>
                  </a:cubicBezTo>
                  <a:cubicBezTo>
                    <a:pt x="4237990" y="143510"/>
                    <a:pt x="4254500" y="160020"/>
                    <a:pt x="4260850" y="176530"/>
                  </a:cubicBezTo>
                  <a:cubicBezTo>
                    <a:pt x="4267200" y="191770"/>
                    <a:pt x="4267200" y="214630"/>
                    <a:pt x="4262120" y="229870"/>
                  </a:cubicBezTo>
                  <a:cubicBezTo>
                    <a:pt x="4255770" y="245110"/>
                    <a:pt x="4246880" y="260350"/>
                    <a:pt x="4226560" y="270510"/>
                  </a:cubicBezTo>
                  <a:cubicBezTo>
                    <a:pt x="4179570" y="294640"/>
                    <a:pt x="4000500" y="307340"/>
                    <a:pt x="3947160" y="298450"/>
                  </a:cubicBezTo>
                  <a:cubicBezTo>
                    <a:pt x="3925570" y="294640"/>
                    <a:pt x="3912870" y="287020"/>
                    <a:pt x="3901440" y="278130"/>
                  </a:cubicBezTo>
                  <a:cubicBezTo>
                    <a:pt x="3892550" y="270510"/>
                    <a:pt x="3886200" y="260350"/>
                    <a:pt x="3883660" y="248920"/>
                  </a:cubicBezTo>
                  <a:cubicBezTo>
                    <a:pt x="3879850" y="234950"/>
                    <a:pt x="3879850" y="212090"/>
                    <a:pt x="3886200" y="198120"/>
                  </a:cubicBezTo>
                  <a:cubicBezTo>
                    <a:pt x="3892550" y="184150"/>
                    <a:pt x="3909060" y="168910"/>
                    <a:pt x="3921760" y="162560"/>
                  </a:cubicBezTo>
                  <a:cubicBezTo>
                    <a:pt x="3933190" y="156210"/>
                    <a:pt x="3943350" y="154940"/>
                    <a:pt x="3956050" y="156210"/>
                  </a:cubicBezTo>
                  <a:cubicBezTo>
                    <a:pt x="3972560" y="157480"/>
                    <a:pt x="3994150" y="173990"/>
                    <a:pt x="4011930" y="177800"/>
                  </a:cubicBezTo>
                  <a:cubicBezTo>
                    <a:pt x="4028440" y="180340"/>
                    <a:pt x="4046220" y="171450"/>
                    <a:pt x="4061460" y="176530"/>
                  </a:cubicBezTo>
                  <a:cubicBezTo>
                    <a:pt x="4075430" y="180340"/>
                    <a:pt x="4091940" y="195580"/>
                    <a:pt x="4099560" y="207010"/>
                  </a:cubicBezTo>
                  <a:cubicBezTo>
                    <a:pt x="4105910" y="217170"/>
                    <a:pt x="4108450" y="227330"/>
                    <a:pt x="4108450" y="238760"/>
                  </a:cubicBezTo>
                  <a:cubicBezTo>
                    <a:pt x="4108450" y="254000"/>
                    <a:pt x="4102100" y="273050"/>
                    <a:pt x="4091940" y="285750"/>
                  </a:cubicBezTo>
                  <a:cubicBezTo>
                    <a:pt x="4081780" y="299720"/>
                    <a:pt x="4062730" y="314960"/>
                    <a:pt x="4042410" y="318770"/>
                  </a:cubicBezTo>
                  <a:cubicBezTo>
                    <a:pt x="4014470" y="323850"/>
                    <a:pt x="3942080" y="294640"/>
                    <a:pt x="3942080" y="297180"/>
                  </a:cubicBezTo>
                  <a:cubicBezTo>
                    <a:pt x="3940810" y="299720"/>
                    <a:pt x="3972560" y="304800"/>
                    <a:pt x="3982720" y="314960"/>
                  </a:cubicBezTo>
                  <a:cubicBezTo>
                    <a:pt x="3992880" y="323850"/>
                    <a:pt x="4000500" y="341630"/>
                    <a:pt x="4001770" y="354330"/>
                  </a:cubicBezTo>
                  <a:cubicBezTo>
                    <a:pt x="4003040" y="368300"/>
                    <a:pt x="3999230" y="386080"/>
                    <a:pt x="3990340" y="397510"/>
                  </a:cubicBezTo>
                  <a:cubicBezTo>
                    <a:pt x="3978910" y="410210"/>
                    <a:pt x="3967480" y="416560"/>
                    <a:pt x="3937000" y="422910"/>
                  </a:cubicBezTo>
                  <a:cubicBezTo>
                    <a:pt x="3810000" y="448310"/>
                    <a:pt x="3009900" y="429260"/>
                    <a:pt x="2889250" y="381000"/>
                  </a:cubicBezTo>
                  <a:cubicBezTo>
                    <a:pt x="2860040" y="369570"/>
                    <a:pt x="2848610" y="356870"/>
                    <a:pt x="2842260" y="339090"/>
                  </a:cubicBezTo>
                  <a:cubicBezTo>
                    <a:pt x="2835910" y="322580"/>
                    <a:pt x="2840990" y="292100"/>
                    <a:pt x="2849880" y="276860"/>
                  </a:cubicBezTo>
                  <a:cubicBezTo>
                    <a:pt x="2857500" y="264160"/>
                    <a:pt x="2872740" y="255270"/>
                    <a:pt x="2889250" y="250190"/>
                  </a:cubicBezTo>
                  <a:cubicBezTo>
                    <a:pt x="2910840" y="242570"/>
                    <a:pt x="2952750" y="246380"/>
                    <a:pt x="2973070" y="248920"/>
                  </a:cubicBezTo>
                  <a:cubicBezTo>
                    <a:pt x="2985770" y="251460"/>
                    <a:pt x="2994660" y="251460"/>
                    <a:pt x="3003550" y="257810"/>
                  </a:cubicBezTo>
                  <a:cubicBezTo>
                    <a:pt x="3014980" y="265430"/>
                    <a:pt x="3028950" y="280670"/>
                    <a:pt x="3032760" y="293370"/>
                  </a:cubicBezTo>
                  <a:cubicBezTo>
                    <a:pt x="3037840" y="307340"/>
                    <a:pt x="3036570" y="326390"/>
                    <a:pt x="3031490" y="340360"/>
                  </a:cubicBezTo>
                  <a:cubicBezTo>
                    <a:pt x="3026410" y="354330"/>
                    <a:pt x="3016250" y="367030"/>
                    <a:pt x="2999740" y="374650"/>
                  </a:cubicBezTo>
                  <a:cubicBezTo>
                    <a:pt x="2973070" y="384810"/>
                    <a:pt x="2898140" y="378460"/>
                    <a:pt x="2872740" y="369570"/>
                  </a:cubicBezTo>
                  <a:cubicBezTo>
                    <a:pt x="2860040" y="365760"/>
                    <a:pt x="2853690" y="360680"/>
                    <a:pt x="2847340" y="353060"/>
                  </a:cubicBezTo>
                  <a:cubicBezTo>
                    <a:pt x="2839720" y="342900"/>
                    <a:pt x="2830830" y="325120"/>
                    <a:pt x="2830830" y="309880"/>
                  </a:cubicBezTo>
                  <a:cubicBezTo>
                    <a:pt x="2830830" y="295910"/>
                    <a:pt x="2838450" y="279400"/>
                    <a:pt x="2847340" y="267970"/>
                  </a:cubicBezTo>
                  <a:cubicBezTo>
                    <a:pt x="2856230" y="257810"/>
                    <a:pt x="2866390" y="254000"/>
                    <a:pt x="2886710" y="247650"/>
                  </a:cubicBezTo>
                  <a:cubicBezTo>
                    <a:pt x="2948940" y="227330"/>
                    <a:pt x="3138170" y="217170"/>
                    <a:pt x="3268980" y="196850"/>
                  </a:cubicBezTo>
                  <a:cubicBezTo>
                    <a:pt x="3411220" y="173990"/>
                    <a:pt x="3638550" y="107950"/>
                    <a:pt x="3710940" y="115570"/>
                  </a:cubicBezTo>
                  <a:cubicBezTo>
                    <a:pt x="3733800" y="116840"/>
                    <a:pt x="3745230" y="123190"/>
                    <a:pt x="3756660" y="133350"/>
                  </a:cubicBezTo>
                  <a:cubicBezTo>
                    <a:pt x="3768090" y="143510"/>
                    <a:pt x="3778250" y="161290"/>
                    <a:pt x="3779520" y="177800"/>
                  </a:cubicBezTo>
                  <a:cubicBezTo>
                    <a:pt x="3782060" y="193040"/>
                    <a:pt x="3776980" y="212090"/>
                    <a:pt x="3768090" y="224790"/>
                  </a:cubicBezTo>
                  <a:cubicBezTo>
                    <a:pt x="3759200" y="237490"/>
                    <a:pt x="3746500" y="247650"/>
                    <a:pt x="3726180" y="252730"/>
                  </a:cubicBezTo>
                  <a:cubicBezTo>
                    <a:pt x="3683000" y="266700"/>
                    <a:pt x="3548380" y="266700"/>
                    <a:pt x="3503930" y="248920"/>
                  </a:cubicBezTo>
                  <a:cubicBezTo>
                    <a:pt x="3479800" y="238760"/>
                    <a:pt x="3464560" y="219710"/>
                    <a:pt x="3458210" y="203200"/>
                  </a:cubicBezTo>
                  <a:cubicBezTo>
                    <a:pt x="3451860" y="187960"/>
                    <a:pt x="3453130" y="167640"/>
                    <a:pt x="3460750" y="153670"/>
                  </a:cubicBezTo>
                  <a:cubicBezTo>
                    <a:pt x="3468370" y="137160"/>
                    <a:pt x="3484880" y="123190"/>
                    <a:pt x="3511550" y="113030"/>
                  </a:cubicBezTo>
                  <a:cubicBezTo>
                    <a:pt x="3563620" y="92710"/>
                    <a:pt x="3732530" y="81280"/>
                    <a:pt x="3779520" y="96520"/>
                  </a:cubicBezTo>
                  <a:cubicBezTo>
                    <a:pt x="3798570" y="101600"/>
                    <a:pt x="3808730" y="113030"/>
                    <a:pt x="3816350" y="124460"/>
                  </a:cubicBezTo>
                  <a:cubicBezTo>
                    <a:pt x="3822700" y="133350"/>
                    <a:pt x="3826510" y="143510"/>
                    <a:pt x="3826510" y="154940"/>
                  </a:cubicBezTo>
                  <a:cubicBezTo>
                    <a:pt x="3826510" y="167640"/>
                    <a:pt x="3820160" y="187960"/>
                    <a:pt x="3812540" y="199390"/>
                  </a:cubicBezTo>
                  <a:cubicBezTo>
                    <a:pt x="3806190" y="208280"/>
                    <a:pt x="3802380" y="213360"/>
                    <a:pt x="3788410" y="219710"/>
                  </a:cubicBezTo>
                  <a:cubicBezTo>
                    <a:pt x="3746500" y="238760"/>
                    <a:pt x="3614420" y="251460"/>
                    <a:pt x="3514090" y="278130"/>
                  </a:cubicBezTo>
                  <a:cubicBezTo>
                    <a:pt x="3390900" y="309880"/>
                    <a:pt x="3175000" y="398780"/>
                    <a:pt x="3102610" y="405130"/>
                  </a:cubicBezTo>
                  <a:cubicBezTo>
                    <a:pt x="3078480" y="407670"/>
                    <a:pt x="3065780" y="407670"/>
                    <a:pt x="3051810" y="400050"/>
                  </a:cubicBezTo>
                  <a:cubicBezTo>
                    <a:pt x="3037840" y="392430"/>
                    <a:pt x="3022600" y="377190"/>
                    <a:pt x="3017520" y="361950"/>
                  </a:cubicBezTo>
                  <a:cubicBezTo>
                    <a:pt x="3011170" y="346710"/>
                    <a:pt x="3011170" y="325120"/>
                    <a:pt x="3016250" y="309880"/>
                  </a:cubicBezTo>
                  <a:cubicBezTo>
                    <a:pt x="3021330" y="295910"/>
                    <a:pt x="3027680" y="285750"/>
                    <a:pt x="3050540" y="271780"/>
                  </a:cubicBezTo>
                  <a:cubicBezTo>
                    <a:pt x="3143250" y="214630"/>
                    <a:pt x="3793490" y="59690"/>
                    <a:pt x="3902710" y="66040"/>
                  </a:cubicBezTo>
                  <a:cubicBezTo>
                    <a:pt x="3929380" y="68580"/>
                    <a:pt x="3939540" y="73660"/>
                    <a:pt x="3950970" y="83820"/>
                  </a:cubicBezTo>
                  <a:cubicBezTo>
                    <a:pt x="3963670" y="95250"/>
                    <a:pt x="3973830" y="114300"/>
                    <a:pt x="3975100" y="129540"/>
                  </a:cubicBezTo>
                  <a:cubicBezTo>
                    <a:pt x="3977640" y="146050"/>
                    <a:pt x="3972560" y="166370"/>
                    <a:pt x="3963670" y="180340"/>
                  </a:cubicBezTo>
                  <a:cubicBezTo>
                    <a:pt x="3954780" y="194310"/>
                    <a:pt x="3921760" y="209550"/>
                    <a:pt x="3921760" y="209550"/>
                  </a:cubicBezTo>
                </a:path>
              </a:pathLst>
            </a:custGeom>
            <a:solidFill>
              <a:srgbClr val="FFFFFF"/>
            </a:solidFill>
            <a:ln cap="sq">
              <a:noFill/>
              <a:prstDash val="solid"/>
              <a:miter/>
            </a:ln>
          </p:spPr>
        </p:sp>
      </p:grpSp>
      <p:grpSp>
        <p:nvGrpSpPr>
          <p:cNvPr name="Group 15" id="15"/>
          <p:cNvGrpSpPr/>
          <p:nvPr/>
        </p:nvGrpSpPr>
        <p:grpSpPr>
          <a:xfrm rot="0">
            <a:off x="6379845" y="3084195"/>
            <a:ext cx="279082" cy="228600"/>
            <a:chOff x="0" y="0"/>
            <a:chExt cx="372110" cy="304800"/>
          </a:xfrm>
        </p:grpSpPr>
        <p:sp>
          <p:nvSpPr>
            <p:cNvPr name="Freeform 16" id="16"/>
            <p:cNvSpPr/>
            <p:nvPr/>
          </p:nvSpPr>
          <p:spPr>
            <a:xfrm flipH="false" flipV="false" rot="0">
              <a:off x="48260" y="43180"/>
              <a:ext cx="274320" cy="212090"/>
            </a:xfrm>
            <a:custGeom>
              <a:avLst/>
              <a:gdLst/>
              <a:ahLst/>
              <a:cxnLst/>
              <a:rect r="r" b="b" t="t" l="l"/>
              <a:pathLst>
                <a:path h="212090" w="274320">
                  <a:moveTo>
                    <a:pt x="195580" y="172720"/>
                  </a:moveTo>
                  <a:cubicBezTo>
                    <a:pt x="50800" y="163830"/>
                    <a:pt x="27940" y="142240"/>
                    <a:pt x="19050" y="123190"/>
                  </a:cubicBezTo>
                  <a:cubicBezTo>
                    <a:pt x="11430" y="106680"/>
                    <a:pt x="13970" y="82550"/>
                    <a:pt x="19050" y="67310"/>
                  </a:cubicBezTo>
                  <a:cubicBezTo>
                    <a:pt x="22860" y="54610"/>
                    <a:pt x="29210" y="44450"/>
                    <a:pt x="40640" y="35560"/>
                  </a:cubicBezTo>
                  <a:cubicBezTo>
                    <a:pt x="60960" y="21590"/>
                    <a:pt x="113030" y="3810"/>
                    <a:pt x="140970" y="7620"/>
                  </a:cubicBezTo>
                  <a:cubicBezTo>
                    <a:pt x="165100" y="11430"/>
                    <a:pt x="191770" y="34290"/>
                    <a:pt x="203200" y="49530"/>
                  </a:cubicBezTo>
                  <a:cubicBezTo>
                    <a:pt x="212090" y="60960"/>
                    <a:pt x="213360" y="73660"/>
                    <a:pt x="213360" y="86360"/>
                  </a:cubicBezTo>
                  <a:cubicBezTo>
                    <a:pt x="212090" y="102870"/>
                    <a:pt x="203200" y="127000"/>
                    <a:pt x="194310" y="140970"/>
                  </a:cubicBezTo>
                  <a:cubicBezTo>
                    <a:pt x="185420" y="151130"/>
                    <a:pt x="171450" y="158750"/>
                    <a:pt x="162560" y="162560"/>
                  </a:cubicBezTo>
                  <a:cubicBezTo>
                    <a:pt x="156210" y="166370"/>
                    <a:pt x="144780" y="170180"/>
                    <a:pt x="143510" y="167640"/>
                  </a:cubicBezTo>
                  <a:cubicBezTo>
                    <a:pt x="142240" y="165100"/>
                    <a:pt x="157480" y="148590"/>
                    <a:pt x="154940" y="146050"/>
                  </a:cubicBezTo>
                  <a:cubicBezTo>
                    <a:pt x="151130" y="142240"/>
                    <a:pt x="109220" y="180340"/>
                    <a:pt x="86360" y="179070"/>
                  </a:cubicBezTo>
                  <a:cubicBezTo>
                    <a:pt x="64770" y="179070"/>
                    <a:pt x="33020" y="161290"/>
                    <a:pt x="20320" y="142240"/>
                  </a:cubicBezTo>
                  <a:cubicBezTo>
                    <a:pt x="8890" y="123190"/>
                    <a:pt x="5080" y="88900"/>
                    <a:pt x="13970" y="67310"/>
                  </a:cubicBezTo>
                  <a:cubicBezTo>
                    <a:pt x="24130" y="43180"/>
                    <a:pt x="59690" y="15240"/>
                    <a:pt x="86360" y="7620"/>
                  </a:cubicBezTo>
                  <a:cubicBezTo>
                    <a:pt x="110490" y="0"/>
                    <a:pt x="140970" y="7620"/>
                    <a:pt x="165100" y="15240"/>
                  </a:cubicBezTo>
                  <a:cubicBezTo>
                    <a:pt x="189230" y="24130"/>
                    <a:pt x="222250" y="35560"/>
                    <a:pt x="233680" y="57150"/>
                  </a:cubicBezTo>
                  <a:cubicBezTo>
                    <a:pt x="246380" y="81280"/>
                    <a:pt x="242570" y="130810"/>
                    <a:pt x="229870" y="154940"/>
                  </a:cubicBezTo>
                  <a:cubicBezTo>
                    <a:pt x="218440" y="177800"/>
                    <a:pt x="191770" y="193040"/>
                    <a:pt x="168910" y="201930"/>
                  </a:cubicBezTo>
                  <a:cubicBezTo>
                    <a:pt x="143510" y="212090"/>
                    <a:pt x="109220" y="212090"/>
                    <a:pt x="86360" y="210820"/>
                  </a:cubicBezTo>
                  <a:cubicBezTo>
                    <a:pt x="71120" y="209550"/>
                    <a:pt x="58420" y="207010"/>
                    <a:pt x="46990" y="200660"/>
                  </a:cubicBezTo>
                  <a:cubicBezTo>
                    <a:pt x="35560" y="194310"/>
                    <a:pt x="24130" y="186690"/>
                    <a:pt x="16510" y="173990"/>
                  </a:cubicBezTo>
                  <a:cubicBezTo>
                    <a:pt x="7620" y="160020"/>
                    <a:pt x="0" y="134620"/>
                    <a:pt x="2540" y="115570"/>
                  </a:cubicBezTo>
                  <a:cubicBezTo>
                    <a:pt x="3810" y="97790"/>
                    <a:pt x="12700" y="76200"/>
                    <a:pt x="29210" y="62230"/>
                  </a:cubicBezTo>
                  <a:cubicBezTo>
                    <a:pt x="55880" y="41910"/>
                    <a:pt x="130810" y="26670"/>
                    <a:pt x="162560" y="25400"/>
                  </a:cubicBezTo>
                  <a:cubicBezTo>
                    <a:pt x="179070" y="24130"/>
                    <a:pt x="189230" y="26670"/>
                    <a:pt x="201930" y="33020"/>
                  </a:cubicBezTo>
                  <a:cubicBezTo>
                    <a:pt x="218440" y="40640"/>
                    <a:pt x="237490" y="60960"/>
                    <a:pt x="245110" y="76200"/>
                  </a:cubicBezTo>
                  <a:cubicBezTo>
                    <a:pt x="251460" y="88900"/>
                    <a:pt x="252730" y="102870"/>
                    <a:pt x="252730" y="116840"/>
                  </a:cubicBezTo>
                  <a:cubicBezTo>
                    <a:pt x="251460" y="129540"/>
                    <a:pt x="247650" y="143510"/>
                    <a:pt x="240030" y="156210"/>
                  </a:cubicBezTo>
                  <a:cubicBezTo>
                    <a:pt x="229870" y="170180"/>
                    <a:pt x="212090" y="185420"/>
                    <a:pt x="191770" y="193040"/>
                  </a:cubicBezTo>
                  <a:cubicBezTo>
                    <a:pt x="170180" y="200660"/>
                    <a:pt x="135890" y="201930"/>
                    <a:pt x="110490" y="196850"/>
                  </a:cubicBezTo>
                  <a:cubicBezTo>
                    <a:pt x="85090" y="190500"/>
                    <a:pt x="53340" y="176530"/>
                    <a:pt x="39370" y="158750"/>
                  </a:cubicBezTo>
                  <a:cubicBezTo>
                    <a:pt x="27940" y="144780"/>
                    <a:pt x="24130" y="123190"/>
                    <a:pt x="25400" y="105410"/>
                  </a:cubicBezTo>
                  <a:cubicBezTo>
                    <a:pt x="26670" y="88900"/>
                    <a:pt x="33020" y="67310"/>
                    <a:pt x="45720" y="54610"/>
                  </a:cubicBezTo>
                  <a:cubicBezTo>
                    <a:pt x="60960" y="39370"/>
                    <a:pt x="96520" y="22860"/>
                    <a:pt x="120650" y="25400"/>
                  </a:cubicBezTo>
                  <a:cubicBezTo>
                    <a:pt x="143510" y="27940"/>
                    <a:pt x="175260" y="49530"/>
                    <a:pt x="186690" y="69850"/>
                  </a:cubicBezTo>
                  <a:cubicBezTo>
                    <a:pt x="198120" y="91440"/>
                    <a:pt x="198120" y="129540"/>
                    <a:pt x="186690" y="151130"/>
                  </a:cubicBezTo>
                  <a:cubicBezTo>
                    <a:pt x="175260" y="171450"/>
                    <a:pt x="143510" y="193040"/>
                    <a:pt x="120650" y="195580"/>
                  </a:cubicBezTo>
                  <a:cubicBezTo>
                    <a:pt x="96520" y="198120"/>
                    <a:pt x="60960" y="184150"/>
                    <a:pt x="45720" y="166370"/>
                  </a:cubicBezTo>
                  <a:cubicBezTo>
                    <a:pt x="30480" y="147320"/>
                    <a:pt x="24130" y="109220"/>
                    <a:pt x="27940" y="87630"/>
                  </a:cubicBezTo>
                  <a:cubicBezTo>
                    <a:pt x="31750" y="69850"/>
                    <a:pt x="45720" y="52070"/>
                    <a:pt x="58420" y="41910"/>
                  </a:cubicBezTo>
                  <a:cubicBezTo>
                    <a:pt x="72390" y="31750"/>
                    <a:pt x="91440" y="27940"/>
                    <a:pt x="110490" y="24130"/>
                  </a:cubicBezTo>
                  <a:cubicBezTo>
                    <a:pt x="132080" y="21590"/>
                    <a:pt x="161290" y="20320"/>
                    <a:pt x="182880" y="26670"/>
                  </a:cubicBezTo>
                  <a:cubicBezTo>
                    <a:pt x="201930" y="33020"/>
                    <a:pt x="223520" y="43180"/>
                    <a:pt x="234950" y="58420"/>
                  </a:cubicBezTo>
                  <a:cubicBezTo>
                    <a:pt x="246380" y="73660"/>
                    <a:pt x="252730" y="99060"/>
                    <a:pt x="252730" y="116840"/>
                  </a:cubicBezTo>
                  <a:cubicBezTo>
                    <a:pt x="252730" y="130810"/>
                    <a:pt x="247650" y="143510"/>
                    <a:pt x="240030" y="156210"/>
                  </a:cubicBezTo>
                  <a:cubicBezTo>
                    <a:pt x="229870" y="170180"/>
                    <a:pt x="212090" y="184150"/>
                    <a:pt x="191770" y="193040"/>
                  </a:cubicBezTo>
                  <a:cubicBezTo>
                    <a:pt x="165100" y="204470"/>
                    <a:pt x="113030" y="210820"/>
                    <a:pt x="86360" y="210820"/>
                  </a:cubicBezTo>
                  <a:cubicBezTo>
                    <a:pt x="69850" y="209550"/>
                    <a:pt x="58420" y="207010"/>
                    <a:pt x="46990" y="200660"/>
                  </a:cubicBezTo>
                  <a:cubicBezTo>
                    <a:pt x="35560" y="194310"/>
                    <a:pt x="24130" y="185420"/>
                    <a:pt x="16510" y="173990"/>
                  </a:cubicBezTo>
                  <a:cubicBezTo>
                    <a:pt x="8890" y="163830"/>
                    <a:pt x="3810" y="149860"/>
                    <a:pt x="2540" y="135890"/>
                  </a:cubicBezTo>
                  <a:cubicBezTo>
                    <a:pt x="0" y="123190"/>
                    <a:pt x="2540" y="107950"/>
                    <a:pt x="6350" y="96520"/>
                  </a:cubicBezTo>
                  <a:cubicBezTo>
                    <a:pt x="11430" y="83820"/>
                    <a:pt x="20320" y="71120"/>
                    <a:pt x="29210" y="62230"/>
                  </a:cubicBezTo>
                  <a:cubicBezTo>
                    <a:pt x="39370" y="53340"/>
                    <a:pt x="54610" y="46990"/>
                    <a:pt x="64770" y="43180"/>
                  </a:cubicBezTo>
                  <a:cubicBezTo>
                    <a:pt x="72390" y="41910"/>
                    <a:pt x="81280" y="36830"/>
                    <a:pt x="85090" y="40640"/>
                  </a:cubicBezTo>
                  <a:cubicBezTo>
                    <a:pt x="92710" y="48260"/>
                    <a:pt x="73660" y="91440"/>
                    <a:pt x="83820" y="109220"/>
                  </a:cubicBezTo>
                  <a:cubicBezTo>
                    <a:pt x="95250" y="128270"/>
                    <a:pt x="153670" y="134620"/>
                    <a:pt x="154940" y="146050"/>
                  </a:cubicBezTo>
                  <a:cubicBezTo>
                    <a:pt x="154940" y="157480"/>
                    <a:pt x="121920" y="173990"/>
                    <a:pt x="106680" y="177800"/>
                  </a:cubicBezTo>
                  <a:cubicBezTo>
                    <a:pt x="92710" y="181610"/>
                    <a:pt x="78740" y="180340"/>
                    <a:pt x="67310" y="176530"/>
                  </a:cubicBezTo>
                  <a:cubicBezTo>
                    <a:pt x="54610" y="173990"/>
                    <a:pt x="41910" y="167640"/>
                    <a:pt x="33020" y="157480"/>
                  </a:cubicBezTo>
                  <a:cubicBezTo>
                    <a:pt x="21590" y="146050"/>
                    <a:pt x="10160" y="124460"/>
                    <a:pt x="7620" y="105410"/>
                  </a:cubicBezTo>
                  <a:cubicBezTo>
                    <a:pt x="6350" y="86360"/>
                    <a:pt x="8890" y="62230"/>
                    <a:pt x="24130" y="46990"/>
                  </a:cubicBezTo>
                  <a:cubicBezTo>
                    <a:pt x="44450" y="24130"/>
                    <a:pt x="110490" y="6350"/>
                    <a:pt x="140970" y="7620"/>
                  </a:cubicBezTo>
                  <a:cubicBezTo>
                    <a:pt x="162560" y="10160"/>
                    <a:pt x="180340" y="22860"/>
                    <a:pt x="191770" y="34290"/>
                  </a:cubicBezTo>
                  <a:cubicBezTo>
                    <a:pt x="201930" y="43180"/>
                    <a:pt x="208280" y="53340"/>
                    <a:pt x="210820" y="67310"/>
                  </a:cubicBezTo>
                  <a:cubicBezTo>
                    <a:pt x="213360" y="86360"/>
                    <a:pt x="204470" y="124460"/>
                    <a:pt x="194310" y="140970"/>
                  </a:cubicBezTo>
                  <a:cubicBezTo>
                    <a:pt x="185420" y="152400"/>
                    <a:pt x="175260" y="157480"/>
                    <a:pt x="162560" y="162560"/>
                  </a:cubicBezTo>
                  <a:cubicBezTo>
                    <a:pt x="144780" y="170180"/>
                    <a:pt x="114300" y="176530"/>
                    <a:pt x="93980" y="175260"/>
                  </a:cubicBezTo>
                  <a:cubicBezTo>
                    <a:pt x="74930" y="172720"/>
                    <a:pt x="53340" y="165100"/>
                    <a:pt x="40640" y="154940"/>
                  </a:cubicBezTo>
                  <a:cubicBezTo>
                    <a:pt x="30480" y="146050"/>
                    <a:pt x="22860" y="135890"/>
                    <a:pt x="19050" y="123190"/>
                  </a:cubicBezTo>
                  <a:cubicBezTo>
                    <a:pt x="13970" y="107950"/>
                    <a:pt x="12700" y="83820"/>
                    <a:pt x="19050" y="67310"/>
                  </a:cubicBezTo>
                  <a:cubicBezTo>
                    <a:pt x="25400" y="50800"/>
                    <a:pt x="36830" y="34290"/>
                    <a:pt x="57150" y="24130"/>
                  </a:cubicBezTo>
                  <a:cubicBezTo>
                    <a:pt x="88900" y="8890"/>
                    <a:pt x="177800" y="8890"/>
                    <a:pt x="213360" y="20320"/>
                  </a:cubicBezTo>
                  <a:cubicBezTo>
                    <a:pt x="234950" y="26670"/>
                    <a:pt x="248920" y="36830"/>
                    <a:pt x="259080" y="50800"/>
                  </a:cubicBezTo>
                  <a:cubicBezTo>
                    <a:pt x="267970" y="64770"/>
                    <a:pt x="274320" y="87630"/>
                    <a:pt x="271780" y="104140"/>
                  </a:cubicBezTo>
                  <a:cubicBezTo>
                    <a:pt x="270510" y="121920"/>
                    <a:pt x="259080" y="142240"/>
                    <a:pt x="246380" y="153670"/>
                  </a:cubicBezTo>
                  <a:cubicBezTo>
                    <a:pt x="233680" y="165100"/>
                    <a:pt x="195580" y="172720"/>
                    <a:pt x="195580" y="172720"/>
                  </a:cubicBezTo>
                </a:path>
              </a:pathLst>
            </a:custGeom>
            <a:solidFill>
              <a:srgbClr val="FFFFFF"/>
            </a:solidFill>
            <a:ln cap="sq">
              <a:noFill/>
              <a:prstDash val="solid"/>
              <a:miter/>
            </a:ln>
          </p:spPr>
        </p:sp>
      </p:grpSp>
      <p:grpSp>
        <p:nvGrpSpPr>
          <p:cNvPr name="Group 17" id="17"/>
          <p:cNvGrpSpPr/>
          <p:nvPr/>
        </p:nvGrpSpPr>
        <p:grpSpPr>
          <a:xfrm rot="0">
            <a:off x="6367462" y="3139440"/>
            <a:ext cx="172402" cy="150495"/>
            <a:chOff x="0" y="0"/>
            <a:chExt cx="229870" cy="200660"/>
          </a:xfrm>
        </p:grpSpPr>
        <p:sp>
          <p:nvSpPr>
            <p:cNvPr name="Freeform 18" id="18"/>
            <p:cNvSpPr/>
            <p:nvPr/>
          </p:nvSpPr>
          <p:spPr>
            <a:xfrm flipH="false" flipV="false" rot="0">
              <a:off x="45720" y="49530"/>
              <a:ext cx="133350" cy="100330"/>
            </a:xfrm>
            <a:custGeom>
              <a:avLst/>
              <a:gdLst/>
              <a:ahLst/>
              <a:cxnLst/>
              <a:rect r="r" b="b" t="t" l="l"/>
              <a:pathLst>
                <a:path h="100330" w="133350">
                  <a:moveTo>
                    <a:pt x="124460" y="92710"/>
                  </a:moveTo>
                  <a:cubicBezTo>
                    <a:pt x="34290" y="20320"/>
                    <a:pt x="48260" y="67310"/>
                    <a:pt x="43180" y="73660"/>
                  </a:cubicBezTo>
                  <a:cubicBezTo>
                    <a:pt x="40640" y="77470"/>
                    <a:pt x="34290" y="78740"/>
                    <a:pt x="31750" y="77470"/>
                  </a:cubicBezTo>
                  <a:cubicBezTo>
                    <a:pt x="25400" y="71120"/>
                    <a:pt x="26670" y="3810"/>
                    <a:pt x="26670" y="3810"/>
                  </a:cubicBezTo>
                  <a:cubicBezTo>
                    <a:pt x="26670" y="3810"/>
                    <a:pt x="39370" y="63500"/>
                    <a:pt x="33020" y="71120"/>
                  </a:cubicBezTo>
                  <a:cubicBezTo>
                    <a:pt x="30480" y="73660"/>
                    <a:pt x="22860" y="74930"/>
                    <a:pt x="20320" y="72390"/>
                  </a:cubicBezTo>
                  <a:cubicBezTo>
                    <a:pt x="15240" y="67310"/>
                    <a:pt x="16510" y="30480"/>
                    <a:pt x="21590" y="26670"/>
                  </a:cubicBezTo>
                  <a:cubicBezTo>
                    <a:pt x="24130" y="24130"/>
                    <a:pt x="30480" y="25400"/>
                    <a:pt x="33020" y="29210"/>
                  </a:cubicBezTo>
                  <a:cubicBezTo>
                    <a:pt x="38100" y="38100"/>
                    <a:pt x="25400" y="97790"/>
                    <a:pt x="20320" y="99060"/>
                  </a:cubicBezTo>
                  <a:cubicBezTo>
                    <a:pt x="16510" y="99060"/>
                    <a:pt x="7620" y="72390"/>
                    <a:pt x="5080" y="58420"/>
                  </a:cubicBezTo>
                  <a:cubicBezTo>
                    <a:pt x="2540" y="43180"/>
                    <a:pt x="0" y="13970"/>
                    <a:pt x="5080" y="8890"/>
                  </a:cubicBezTo>
                  <a:cubicBezTo>
                    <a:pt x="7620" y="6350"/>
                    <a:pt x="17780" y="10160"/>
                    <a:pt x="17780" y="10160"/>
                  </a:cubicBezTo>
                  <a:cubicBezTo>
                    <a:pt x="17780" y="10160"/>
                    <a:pt x="5080" y="10160"/>
                    <a:pt x="5080" y="10160"/>
                  </a:cubicBezTo>
                  <a:cubicBezTo>
                    <a:pt x="5080" y="10160"/>
                    <a:pt x="13970" y="6350"/>
                    <a:pt x="17780" y="8890"/>
                  </a:cubicBezTo>
                  <a:cubicBezTo>
                    <a:pt x="26670" y="16510"/>
                    <a:pt x="25400" y="100330"/>
                    <a:pt x="25400" y="100330"/>
                  </a:cubicBezTo>
                  <a:cubicBezTo>
                    <a:pt x="24130" y="100330"/>
                    <a:pt x="13970" y="46990"/>
                    <a:pt x="19050" y="36830"/>
                  </a:cubicBezTo>
                  <a:cubicBezTo>
                    <a:pt x="21590" y="31750"/>
                    <a:pt x="30480" y="27940"/>
                    <a:pt x="33020" y="29210"/>
                  </a:cubicBezTo>
                  <a:cubicBezTo>
                    <a:pt x="38100" y="31750"/>
                    <a:pt x="38100" y="66040"/>
                    <a:pt x="33020" y="72390"/>
                  </a:cubicBezTo>
                  <a:cubicBezTo>
                    <a:pt x="30480" y="74930"/>
                    <a:pt x="24130" y="76200"/>
                    <a:pt x="21590" y="73660"/>
                  </a:cubicBezTo>
                  <a:cubicBezTo>
                    <a:pt x="15240" y="67310"/>
                    <a:pt x="15240" y="13970"/>
                    <a:pt x="21590" y="8890"/>
                  </a:cubicBezTo>
                  <a:cubicBezTo>
                    <a:pt x="24130" y="6350"/>
                    <a:pt x="31750" y="7620"/>
                    <a:pt x="35560" y="11430"/>
                  </a:cubicBezTo>
                  <a:cubicBezTo>
                    <a:pt x="43180" y="19050"/>
                    <a:pt x="39370" y="78740"/>
                    <a:pt x="39370" y="78740"/>
                  </a:cubicBezTo>
                  <a:cubicBezTo>
                    <a:pt x="38100" y="78740"/>
                    <a:pt x="27940" y="31750"/>
                    <a:pt x="30480" y="17780"/>
                  </a:cubicBezTo>
                  <a:cubicBezTo>
                    <a:pt x="31750" y="10160"/>
                    <a:pt x="35560" y="2540"/>
                    <a:pt x="41910" y="1270"/>
                  </a:cubicBezTo>
                  <a:cubicBezTo>
                    <a:pt x="55880" y="0"/>
                    <a:pt x="133350" y="69850"/>
                    <a:pt x="133350" y="83820"/>
                  </a:cubicBezTo>
                  <a:cubicBezTo>
                    <a:pt x="133350" y="87630"/>
                    <a:pt x="124460" y="92710"/>
                    <a:pt x="124460" y="92710"/>
                  </a:cubicBezTo>
                </a:path>
              </a:pathLst>
            </a:custGeom>
            <a:solidFill>
              <a:srgbClr val="FFFFFF"/>
            </a:solidFill>
            <a:ln cap="sq">
              <a:noFill/>
              <a:prstDash val="solid"/>
              <a:miter/>
            </a:ln>
          </p:spPr>
        </p:sp>
      </p:grpSp>
      <p:sp>
        <p:nvSpPr>
          <p:cNvPr name="AutoShape 19" id="19"/>
          <p:cNvSpPr/>
          <p:nvPr/>
        </p:nvSpPr>
        <p:spPr>
          <a:xfrm flipH="true">
            <a:off x="6453664" y="2197756"/>
            <a:ext cx="3957031" cy="1016932"/>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Freeform 3" id="3"/>
          <p:cNvSpPr/>
          <p:nvPr/>
        </p:nvSpPr>
        <p:spPr>
          <a:xfrm flipH="false" flipV="false" rot="0">
            <a:off x="4588217" y="1372274"/>
            <a:ext cx="10144223" cy="8408520"/>
          </a:xfrm>
          <a:custGeom>
            <a:avLst/>
            <a:gdLst/>
            <a:ahLst/>
            <a:cxnLst/>
            <a:rect r="r" b="b" t="t" l="l"/>
            <a:pathLst>
              <a:path h="8408520" w="10144223">
                <a:moveTo>
                  <a:pt x="0" y="0"/>
                </a:moveTo>
                <a:lnTo>
                  <a:pt x="10144224" y="0"/>
                </a:lnTo>
                <a:lnTo>
                  <a:pt x="10144224" y="8408520"/>
                </a:lnTo>
                <a:lnTo>
                  <a:pt x="0" y="8408520"/>
                </a:lnTo>
                <a:lnTo>
                  <a:pt x="0" y="0"/>
                </a:lnTo>
                <a:close/>
              </a:path>
            </a:pathLst>
          </a:custGeom>
          <a:blipFill>
            <a:blip r:embed="rId3"/>
            <a:stretch>
              <a:fillRect l="0" t="0" r="0" b="0"/>
            </a:stretch>
          </a:blipFill>
        </p:spPr>
      </p:sp>
      <p:sp>
        <p:nvSpPr>
          <p:cNvPr name="Freeform 4" id="4"/>
          <p:cNvSpPr/>
          <p:nvPr/>
        </p:nvSpPr>
        <p:spPr>
          <a:xfrm flipH="false" flipV="false" rot="0">
            <a:off x="4406325" y="694326"/>
            <a:ext cx="2615584" cy="668747"/>
          </a:xfrm>
          <a:custGeom>
            <a:avLst/>
            <a:gdLst/>
            <a:ahLst/>
            <a:cxnLst/>
            <a:rect r="r" b="b" t="t" l="l"/>
            <a:pathLst>
              <a:path h="668747" w="2615584">
                <a:moveTo>
                  <a:pt x="0" y="0"/>
                </a:moveTo>
                <a:lnTo>
                  <a:pt x="2615584" y="0"/>
                </a:lnTo>
                <a:lnTo>
                  <a:pt x="2615584" y="668748"/>
                </a:lnTo>
                <a:lnTo>
                  <a:pt x="0" y="668748"/>
                </a:lnTo>
                <a:lnTo>
                  <a:pt x="0" y="0"/>
                </a:lnTo>
                <a:close/>
              </a:path>
            </a:pathLst>
          </a:custGeom>
          <a:blipFill>
            <a:blip r:embed="rId4"/>
            <a:stretch>
              <a:fillRect l="0" t="0" r="-1374" b="0"/>
            </a:stretch>
          </a:blipFill>
        </p:spPr>
      </p:sp>
      <p:sp>
        <p:nvSpPr>
          <p:cNvPr name="TextBox 5" id="5"/>
          <p:cNvSpPr txBox="true"/>
          <p:nvPr/>
        </p:nvSpPr>
        <p:spPr>
          <a:xfrm rot="0">
            <a:off x="4845351" y="66432"/>
            <a:ext cx="8916998" cy="740206"/>
          </a:xfrm>
          <a:prstGeom prst="rect">
            <a:avLst/>
          </a:prstGeom>
        </p:spPr>
        <p:txBody>
          <a:bodyPr anchor="t" rtlCol="false" tIns="0" lIns="0" bIns="0" rIns="0">
            <a:spAutoFit/>
          </a:bodyPr>
          <a:lstStyle/>
          <a:p>
            <a:pPr algn="ctr">
              <a:lnSpc>
                <a:spcPts val="5926"/>
              </a:lnSpc>
            </a:pPr>
            <a:r>
              <a:rPr lang="en-US" sz="4233">
                <a:solidFill>
                  <a:srgbClr val="000000"/>
                </a:solidFill>
                <a:latin typeface="Bobby Jones"/>
                <a:ea typeface="Bobby Jones"/>
                <a:cs typeface="Bobby Jones"/>
                <a:sym typeface="Bobby Jones"/>
              </a:rPr>
              <a:t>Les Reportings Agile de Jira Software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148602" y="376606"/>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0" y="3156580"/>
            <a:ext cx="12332585" cy="2112379"/>
          </a:xfrm>
          <a:prstGeom prst="rect">
            <a:avLst/>
          </a:prstGeom>
        </p:spPr>
        <p:txBody>
          <a:bodyPr anchor="t" rtlCol="false" tIns="0" lIns="0" bIns="0" rIns="0">
            <a:spAutoFit/>
          </a:bodyPr>
          <a:lstStyle/>
          <a:p>
            <a:pPr algn="l">
              <a:lnSpc>
                <a:spcPts val="3449"/>
              </a:lnSpc>
            </a:pPr>
            <a:r>
              <a:rPr lang="en-US" sz="2499" spc="244">
                <a:solidFill>
                  <a:srgbClr val="231F20"/>
                </a:solidFill>
                <a:latin typeface="Montserrat Light"/>
                <a:ea typeface="Montserrat Light"/>
                <a:cs typeface="Montserrat Light"/>
                <a:sym typeface="Montserrat Light"/>
              </a:rPr>
              <a:t>Une sorte de carnet de commandes pour le produit (ou une liste priorisée des éléments à développer) le Product backlog est un miroir de ce qu’il faut faire pour réaliser les besoins du client et délivrée la user story</a:t>
            </a:r>
          </a:p>
          <a:p>
            <a:pPr algn="l" marL="0" indent="0" lvl="0">
              <a:lnSpc>
                <a:spcPts val="3449"/>
              </a:lnSpc>
              <a:spcBef>
                <a:spcPct val="0"/>
              </a:spcBef>
            </a:pPr>
          </a:p>
        </p:txBody>
      </p:sp>
      <p:grpSp>
        <p:nvGrpSpPr>
          <p:cNvPr name="Group 7" id="7"/>
          <p:cNvGrpSpPr/>
          <p:nvPr/>
        </p:nvGrpSpPr>
        <p:grpSpPr>
          <a:xfrm rot="0">
            <a:off x="14798195" y="1473377"/>
            <a:ext cx="3314591" cy="3314591"/>
            <a:chOff x="0" y="0"/>
            <a:chExt cx="4872604" cy="4872604"/>
          </a:xfrm>
        </p:grpSpPr>
        <p:sp>
          <p:nvSpPr>
            <p:cNvPr name="Freeform 8" id="8"/>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9" id="9"/>
          <p:cNvGrpSpPr/>
          <p:nvPr/>
        </p:nvGrpSpPr>
        <p:grpSpPr>
          <a:xfrm rot="0">
            <a:off x="12205801" y="1496795"/>
            <a:ext cx="3314591" cy="3326378"/>
            <a:chOff x="0" y="0"/>
            <a:chExt cx="4872604" cy="4889931"/>
          </a:xfrm>
        </p:grpSpPr>
        <p:sp>
          <p:nvSpPr>
            <p:cNvPr name="Freeform 10" id="10"/>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1" id="11"/>
          <p:cNvGrpSpPr/>
          <p:nvPr/>
        </p:nvGrpSpPr>
        <p:grpSpPr>
          <a:xfrm rot="0">
            <a:off x="14773302" y="4067135"/>
            <a:ext cx="3314591" cy="3315573"/>
            <a:chOff x="0" y="0"/>
            <a:chExt cx="4872604" cy="4874047"/>
          </a:xfrm>
        </p:grpSpPr>
        <p:sp>
          <p:nvSpPr>
            <p:cNvPr name="Freeform 12" id="12"/>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3" id="13"/>
          <p:cNvGrpSpPr/>
          <p:nvPr/>
        </p:nvGrpSpPr>
        <p:grpSpPr>
          <a:xfrm rot="0">
            <a:off x="13102890" y="2347351"/>
            <a:ext cx="1520413" cy="15204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5694253" y="4974352"/>
            <a:ext cx="1522475" cy="15224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5672170" y="2347351"/>
            <a:ext cx="1566642" cy="156664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0">
            <a:off x="13359970" y="2627300"/>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6004036" y="2635812"/>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248867" y="866775"/>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BACKLOG PRODUIT</a:t>
            </a:r>
            <a:r>
              <a:rPr lang="en-US" sz="4745" spc="37">
                <a:solidFill>
                  <a:srgbClr val="FFFFFF"/>
                </a:solidFill>
                <a:latin typeface="Archivo Black"/>
                <a:ea typeface="Archivo Black"/>
                <a:cs typeface="Archivo Black"/>
                <a:sym typeface="Archivo Black"/>
              </a:rPr>
              <a:t> </a:t>
            </a:r>
          </a:p>
        </p:txBody>
      </p:sp>
      <p:grpSp>
        <p:nvGrpSpPr>
          <p:cNvPr name="Group 25" id="25"/>
          <p:cNvGrpSpPr/>
          <p:nvPr/>
        </p:nvGrpSpPr>
        <p:grpSpPr>
          <a:xfrm rot="0">
            <a:off x="404732" y="2810292"/>
            <a:ext cx="5689104" cy="264483"/>
            <a:chOff x="0" y="0"/>
            <a:chExt cx="4519796" cy="210123"/>
          </a:xfrm>
        </p:grpSpPr>
        <p:sp>
          <p:nvSpPr>
            <p:cNvPr name="Freeform 26" id="26"/>
            <p:cNvSpPr/>
            <p:nvPr/>
          </p:nvSpPr>
          <p:spPr>
            <a:xfrm flipH="false" flipV="false" rot="0">
              <a:off x="0" y="0"/>
              <a:ext cx="4519796" cy="210123"/>
            </a:xfrm>
            <a:custGeom>
              <a:avLst/>
              <a:gdLst/>
              <a:ahLst/>
              <a:cxnLst/>
              <a:rect r="r" b="b" t="t" l="l"/>
              <a:pathLst>
                <a:path h="210123" w="4519796">
                  <a:moveTo>
                    <a:pt x="4316596" y="0"/>
                  </a:moveTo>
                  <a:lnTo>
                    <a:pt x="0" y="0"/>
                  </a:lnTo>
                  <a:lnTo>
                    <a:pt x="203200" y="210123"/>
                  </a:lnTo>
                  <a:lnTo>
                    <a:pt x="4519796" y="210123"/>
                  </a:lnTo>
                  <a:lnTo>
                    <a:pt x="4316596" y="0"/>
                  </a:lnTo>
                  <a:close/>
                </a:path>
              </a:pathLst>
            </a:custGeom>
            <a:solidFill>
              <a:srgbClr val="727070"/>
            </a:solidFill>
            <a:ln cap="sq">
              <a:noFill/>
              <a:prstDash val="solid"/>
              <a:miter/>
            </a:ln>
          </p:spPr>
        </p:sp>
        <p:sp>
          <p:nvSpPr>
            <p:cNvPr name="TextBox 27" id="27"/>
            <p:cNvSpPr txBox="true"/>
            <p:nvPr/>
          </p:nvSpPr>
          <p:spPr>
            <a:xfrm>
              <a:off x="101600" y="-19050"/>
              <a:ext cx="4316596" cy="22917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8" id="28"/>
          <p:cNvGrpSpPr/>
          <p:nvPr/>
        </p:nvGrpSpPr>
        <p:grpSpPr>
          <a:xfrm rot="0">
            <a:off x="12085550" y="-131220"/>
            <a:ext cx="9534019" cy="1112295"/>
            <a:chOff x="0" y="0"/>
            <a:chExt cx="1876002" cy="218865"/>
          </a:xfrm>
        </p:grpSpPr>
        <p:sp>
          <p:nvSpPr>
            <p:cNvPr name="Freeform 29" id="29"/>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0" id="30"/>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1" id="31"/>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2" id="32"/>
          <p:cNvSpPr/>
          <p:nvPr/>
        </p:nvSpPr>
        <p:spPr>
          <a:xfrm flipH="false" flipV="false" rot="0">
            <a:off x="16004036" y="5262642"/>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3" id="33"/>
          <p:cNvGrpSpPr/>
          <p:nvPr/>
        </p:nvGrpSpPr>
        <p:grpSpPr>
          <a:xfrm rot="0">
            <a:off x="-4774274" y="5262642"/>
            <a:ext cx="19354610" cy="1901760"/>
            <a:chOff x="0" y="0"/>
            <a:chExt cx="1876002" cy="184334"/>
          </a:xfrm>
        </p:grpSpPr>
        <p:sp>
          <p:nvSpPr>
            <p:cNvPr name="Freeform 34" id="34"/>
            <p:cNvSpPr/>
            <p:nvPr/>
          </p:nvSpPr>
          <p:spPr>
            <a:xfrm flipH="false" flipV="false" rot="0">
              <a:off x="0" y="0"/>
              <a:ext cx="1876002" cy="184334"/>
            </a:xfrm>
            <a:custGeom>
              <a:avLst/>
              <a:gdLst/>
              <a:ahLst/>
              <a:cxnLst/>
              <a:rect r="r" b="b" t="t" l="l"/>
              <a:pathLst>
                <a:path h="184334" w="1876002">
                  <a:moveTo>
                    <a:pt x="1672802" y="0"/>
                  </a:moveTo>
                  <a:lnTo>
                    <a:pt x="0" y="0"/>
                  </a:lnTo>
                  <a:lnTo>
                    <a:pt x="203200" y="184334"/>
                  </a:lnTo>
                  <a:lnTo>
                    <a:pt x="1876002" y="184334"/>
                  </a:lnTo>
                  <a:lnTo>
                    <a:pt x="1672802" y="0"/>
                  </a:lnTo>
                  <a:close/>
                </a:path>
              </a:pathLst>
            </a:custGeom>
            <a:solidFill>
              <a:srgbClr val="010101"/>
            </a:solidFill>
            <a:ln cap="sq">
              <a:noFill/>
              <a:prstDash val="solid"/>
              <a:miter/>
            </a:ln>
          </p:spPr>
        </p:sp>
        <p:sp>
          <p:nvSpPr>
            <p:cNvPr name="TextBox 35" id="35"/>
            <p:cNvSpPr txBox="true"/>
            <p:nvPr/>
          </p:nvSpPr>
          <p:spPr>
            <a:xfrm>
              <a:off x="101600" y="-19050"/>
              <a:ext cx="1672802" cy="203384"/>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36" id="36"/>
          <p:cNvSpPr txBox="true"/>
          <p:nvPr/>
        </p:nvSpPr>
        <p:spPr>
          <a:xfrm rot="0">
            <a:off x="623194" y="5752811"/>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SPRINT</a:t>
            </a:r>
          </a:p>
        </p:txBody>
      </p:sp>
      <p:sp>
        <p:nvSpPr>
          <p:cNvPr name="AutoShape 37" id="37"/>
          <p:cNvSpPr/>
          <p:nvPr/>
        </p:nvSpPr>
        <p:spPr>
          <a:xfrm>
            <a:off x="-341162" y="5848061"/>
            <a:ext cx="12921291" cy="0"/>
          </a:xfrm>
          <a:prstGeom prst="line">
            <a:avLst/>
          </a:prstGeom>
          <a:ln cap="flat" w="38100">
            <a:solidFill>
              <a:srgbClr val="000000"/>
            </a:solidFill>
            <a:prstDash val="solid"/>
            <a:headEnd type="none" len="sm" w="sm"/>
            <a:tailEnd type="none" len="sm" w="sm"/>
          </a:ln>
        </p:spPr>
      </p:sp>
      <p:sp>
        <p:nvSpPr>
          <p:cNvPr name="TextBox 38" id="38"/>
          <p:cNvSpPr txBox="true"/>
          <p:nvPr/>
        </p:nvSpPr>
        <p:spPr>
          <a:xfrm rot="0">
            <a:off x="248867" y="7297752"/>
            <a:ext cx="12332585" cy="1686097"/>
          </a:xfrm>
          <a:prstGeom prst="rect">
            <a:avLst/>
          </a:prstGeom>
        </p:spPr>
        <p:txBody>
          <a:bodyPr anchor="t" rtlCol="false" tIns="0" lIns="0" bIns="0" rIns="0">
            <a:spAutoFit/>
          </a:bodyPr>
          <a:lstStyle/>
          <a:p>
            <a:pPr algn="l" marL="0" indent="0" lvl="0">
              <a:lnSpc>
                <a:spcPts val="3449"/>
              </a:lnSpc>
              <a:spcBef>
                <a:spcPct val="0"/>
              </a:spcBef>
            </a:pPr>
            <a:r>
              <a:rPr lang="en-US" sz="2499" spc="244">
                <a:solidFill>
                  <a:srgbClr val="231F20"/>
                </a:solidFill>
                <a:latin typeface="Montserrat Light"/>
                <a:ea typeface="Montserrat Light"/>
                <a:cs typeface="Montserrat Light"/>
                <a:sym typeface="Montserrat Light"/>
              </a:rPr>
              <a:t>est une période de temps fixe, généralement de 1 à 4 semaines, au cours de laquelle l’équipe de développement travaille pour accomplir un ensemble de tâches et livrer un incrément de produit fonctionnel.</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Freeform 3" id="3"/>
          <p:cNvSpPr/>
          <p:nvPr/>
        </p:nvSpPr>
        <p:spPr>
          <a:xfrm flipH="false" flipV="false" rot="0">
            <a:off x="3352497" y="806638"/>
            <a:ext cx="11214773" cy="9356821"/>
          </a:xfrm>
          <a:custGeom>
            <a:avLst/>
            <a:gdLst/>
            <a:ahLst/>
            <a:cxnLst/>
            <a:rect r="r" b="b" t="t" l="l"/>
            <a:pathLst>
              <a:path h="9356821" w="11214773">
                <a:moveTo>
                  <a:pt x="0" y="0"/>
                </a:moveTo>
                <a:lnTo>
                  <a:pt x="11214773" y="0"/>
                </a:lnTo>
                <a:lnTo>
                  <a:pt x="11214773" y="9356821"/>
                </a:lnTo>
                <a:lnTo>
                  <a:pt x="0" y="9356821"/>
                </a:lnTo>
                <a:lnTo>
                  <a:pt x="0" y="0"/>
                </a:lnTo>
                <a:close/>
              </a:path>
            </a:pathLst>
          </a:custGeom>
          <a:blipFill>
            <a:blip r:embed="rId3"/>
            <a:stretch>
              <a:fillRect l="0" t="-60" r="-1353" b="-1209"/>
            </a:stretch>
          </a:blipFill>
        </p:spPr>
      </p:sp>
      <p:sp>
        <p:nvSpPr>
          <p:cNvPr name="TextBox 4" id="4"/>
          <p:cNvSpPr txBox="true"/>
          <p:nvPr/>
        </p:nvSpPr>
        <p:spPr>
          <a:xfrm rot="0">
            <a:off x="4845351" y="66432"/>
            <a:ext cx="8916998" cy="740206"/>
          </a:xfrm>
          <a:prstGeom prst="rect">
            <a:avLst/>
          </a:prstGeom>
        </p:spPr>
        <p:txBody>
          <a:bodyPr anchor="t" rtlCol="false" tIns="0" lIns="0" bIns="0" rIns="0">
            <a:spAutoFit/>
          </a:bodyPr>
          <a:lstStyle/>
          <a:p>
            <a:pPr algn="ctr">
              <a:lnSpc>
                <a:spcPts val="5926"/>
              </a:lnSpc>
            </a:pPr>
            <a:r>
              <a:rPr lang="en-US" sz="4233">
                <a:solidFill>
                  <a:srgbClr val="000000"/>
                </a:solidFill>
                <a:latin typeface="Bobby Jones"/>
                <a:ea typeface="Bobby Jones"/>
                <a:cs typeface="Bobby Jones"/>
                <a:sym typeface="Bobby Jones"/>
              </a:rPr>
              <a:t>Les Reportings Agile de Jira Software</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Freeform 3" id="3"/>
          <p:cNvSpPr/>
          <p:nvPr/>
        </p:nvSpPr>
        <p:spPr>
          <a:xfrm flipH="false" flipV="false" rot="0">
            <a:off x="3133813" y="1028700"/>
            <a:ext cx="12340073" cy="8729199"/>
          </a:xfrm>
          <a:custGeom>
            <a:avLst/>
            <a:gdLst/>
            <a:ahLst/>
            <a:cxnLst/>
            <a:rect r="r" b="b" t="t" l="l"/>
            <a:pathLst>
              <a:path h="8729199" w="12340073">
                <a:moveTo>
                  <a:pt x="0" y="0"/>
                </a:moveTo>
                <a:lnTo>
                  <a:pt x="12340073" y="0"/>
                </a:lnTo>
                <a:lnTo>
                  <a:pt x="12340073" y="8729199"/>
                </a:lnTo>
                <a:lnTo>
                  <a:pt x="0" y="8729199"/>
                </a:lnTo>
                <a:lnTo>
                  <a:pt x="0" y="0"/>
                </a:lnTo>
                <a:close/>
              </a:path>
            </a:pathLst>
          </a:custGeom>
          <a:blipFill>
            <a:blip r:embed="rId3"/>
            <a:stretch>
              <a:fillRect l="0" t="0" r="0" b="0"/>
            </a:stretch>
          </a:blipFill>
        </p:spPr>
      </p:sp>
      <p:sp>
        <p:nvSpPr>
          <p:cNvPr name="TextBox 4" id="4"/>
          <p:cNvSpPr txBox="true"/>
          <p:nvPr/>
        </p:nvSpPr>
        <p:spPr>
          <a:xfrm rot="0">
            <a:off x="4845351" y="66432"/>
            <a:ext cx="8916998" cy="740206"/>
          </a:xfrm>
          <a:prstGeom prst="rect">
            <a:avLst/>
          </a:prstGeom>
        </p:spPr>
        <p:txBody>
          <a:bodyPr anchor="t" rtlCol="false" tIns="0" lIns="0" bIns="0" rIns="0">
            <a:spAutoFit/>
          </a:bodyPr>
          <a:lstStyle/>
          <a:p>
            <a:pPr algn="ctr">
              <a:lnSpc>
                <a:spcPts val="5926"/>
              </a:lnSpc>
            </a:pPr>
            <a:r>
              <a:rPr lang="en-US" sz="4233">
                <a:solidFill>
                  <a:srgbClr val="000000"/>
                </a:solidFill>
                <a:latin typeface="Bobby Jones"/>
                <a:ea typeface="Bobby Jones"/>
                <a:cs typeface="Bobby Jones"/>
                <a:sym typeface="Bobby Jones"/>
              </a:rPr>
              <a:t>Les Reportings Agile de Jira Software</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1978052" y="2879312"/>
            <a:ext cx="14331896" cy="6093238"/>
            <a:chOff x="0" y="0"/>
            <a:chExt cx="3774656" cy="1604803"/>
          </a:xfrm>
        </p:grpSpPr>
        <p:sp>
          <p:nvSpPr>
            <p:cNvPr name="Freeform 4" id="4"/>
            <p:cNvSpPr/>
            <p:nvPr/>
          </p:nvSpPr>
          <p:spPr>
            <a:xfrm flipH="false" flipV="false" rot="0">
              <a:off x="0" y="0"/>
              <a:ext cx="3774656" cy="1604803"/>
            </a:xfrm>
            <a:custGeom>
              <a:avLst/>
              <a:gdLst/>
              <a:ahLst/>
              <a:cxnLst/>
              <a:rect r="r" b="b" t="t" l="l"/>
              <a:pathLst>
                <a:path h="1604803" w="3774656">
                  <a:moveTo>
                    <a:pt x="27550" y="0"/>
                  </a:moveTo>
                  <a:lnTo>
                    <a:pt x="3747106" y="0"/>
                  </a:lnTo>
                  <a:cubicBezTo>
                    <a:pt x="3754413" y="0"/>
                    <a:pt x="3761420" y="2903"/>
                    <a:pt x="3766586" y="8069"/>
                  </a:cubicBezTo>
                  <a:cubicBezTo>
                    <a:pt x="3771753" y="13236"/>
                    <a:pt x="3774656" y="20243"/>
                    <a:pt x="3774656" y="27550"/>
                  </a:cubicBezTo>
                  <a:lnTo>
                    <a:pt x="3774656" y="1577254"/>
                  </a:lnTo>
                  <a:cubicBezTo>
                    <a:pt x="3774656" y="1592469"/>
                    <a:pt x="3762321" y="1604803"/>
                    <a:pt x="3747106" y="1604803"/>
                  </a:cubicBezTo>
                  <a:lnTo>
                    <a:pt x="27550" y="1604803"/>
                  </a:lnTo>
                  <a:cubicBezTo>
                    <a:pt x="20243" y="1604803"/>
                    <a:pt x="13236" y="1601901"/>
                    <a:pt x="8069" y="1596734"/>
                  </a:cubicBezTo>
                  <a:cubicBezTo>
                    <a:pt x="2903" y="1591568"/>
                    <a:pt x="0" y="1584560"/>
                    <a:pt x="0" y="1577254"/>
                  </a:cubicBezTo>
                  <a:lnTo>
                    <a:pt x="0" y="27550"/>
                  </a:lnTo>
                  <a:cubicBezTo>
                    <a:pt x="0" y="20243"/>
                    <a:pt x="2903" y="13236"/>
                    <a:pt x="8069" y="8069"/>
                  </a:cubicBezTo>
                  <a:cubicBezTo>
                    <a:pt x="13236" y="2903"/>
                    <a:pt x="20243" y="0"/>
                    <a:pt x="27550"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3774656" cy="164290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678497" y="3413966"/>
            <a:ext cx="12555011" cy="5005113"/>
          </a:xfrm>
          <a:prstGeom prst="rect">
            <a:avLst/>
          </a:prstGeom>
        </p:spPr>
        <p:txBody>
          <a:bodyPr anchor="t" rtlCol="false" tIns="0" lIns="0" bIns="0" rIns="0">
            <a:spAutoFit/>
          </a:bodyPr>
          <a:lstStyle/>
          <a:p>
            <a:pPr algn="ctr">
              <a:lnSpc>
                <a:spcPts val="5002"/>
              </a:lnSpc>
            </a:pPr>
            <a:r>
              <a:rPr lang="en-US" sz="3573" b="true">
                <a:solidFill>
                  <a:srgbClr val="000000"/>
                </a:solidFill>
                <a:latin typeface="Alegreya Bold"/>
                <a:ea typeface="Alegreya Bold"/>
                <a:cs typeface="Alegreya Bold"/>
                <a:sym typeface="Alegreya Bold"/>
              </a:rPr>
              <a:t> Jira  Scrum forment une combinaison idéale pour gérer efficacement les projets agiles. Grâce à Jira, les équipes peuvent suivre leurs tâches, planifier des sprints et analyser les progrès, tandis que Scrum leur fournit un cadre structuré pour atteindre leurs objectifs rapidement et de manière collaborative. Ensemble, ils permettent de maximiser la productivité, d'améliorer la transparence et de livrer des résultats de qualité. </a:t>
            </a:r>
          </a:p>
          <a:p>
            <a:pPr algn="ctr">
              <a:lnSpc>
                <a:spcPts val="5002"/>
              </a:lnSpc>
            </a:pPr>
          </a:p>
        </p:txBody>
      </p:sp>
      <p:sp>
        <p:nvSpPr>
          <p:cNvPr name="TextBox 7" id="7"/>
          <p:cNvSpPr txBox="true"/>
          <p:nvPr/>
        </p:nvSpPr>
        <p:spPr>
          <a:xfrm rot="0">
            <a:off x="3918390" y="857250"/>
            <a:ext cx="10451219"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COnclusion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2616729" y="3509275"/>
            <a:ext cx="13054542" cy="2906500"/>
          </a:xfrm>
          <a:prstGeom prst="rect">
            <a:avLst/>
          </a:prstGeom>
        </p:spPr>
        <p:txBody>
          <a:bodyPr anchor="t" rtlCol="false" tIns="0" lIns="0" bIns="0" rIns="0">
            <a:spAutoFit/>
          </a:bodyPr>
          <a:lstStyle/>
          <a:p>
            <a:pPr algn="ctr">
              <a:lnSpc>
                <a:spcPts val="23410"/>
              </a:lnSpc>
            </a:pPr>
            <a:r>
              <a:rPr lang="en-US" sz="16721">
                <a:solidFill>
                  <a:srgbClr val="000000"/>
                </a:solidFill>
                <a:latin typeface="Bobby Jones"/>
                <a:ea typeface="Bobby Jones"/>
                <a:cs typeface="Bobby Jones"/>
                <a:sym typeface="Bobby Jones"/>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3682762"/>
            <a:ext cx="18288000" cy="2697031"/>
          </a:xfrm>
          <a:custGeom>
            <a:avLst/>
            <a:gdLst/>
            <a:ahLst/>
            <a:cxnLst/>
            <a:rect r="r" b="b" t="t" l="l"/>
            <a:pathLst>
              <a:path h="2697031" w="18288000">
                <a:moveTo>
                  <a:pt x="0" y="0"/>
                </a:moveTo>
                <a:lnTo>
                  <a:pt x="18288000" y="0"/>
                </a:lnTo>
                <a:lnTo>
                  <a:pt x="18288000" y="2697031"/>
                </a:lnTo>
                <a:lnTo>
                  <a:pt x="0" y="2697031"/>
                </a:lnTo>
                <a:lnTo>
                  <a:pt x="0" y="0"/>
                </a:lnTo>
                <a:close/>
              </a:path>
            </a:pathLst>
          </a:custGeom>
          <a:blipFill>
            <a:blip r:embed="rId2"/>
            <a:stretch>
              <a:fillRect l="-3835" t="-4160" r="-3835" b="-694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71475" y="2894588"/>
            <a:ext cx="4464198" cy="8229600"/>
            <a:chOff x="0" y="0"/>
            <a:chExt cx="1175756" cy="2167467"/>
          </a:xfrm>
        </p:grpSpPr>
        <p:sp>
          <p:nvSpPr>
            <p:cNvPr name="Freeform 4" id="4"/>
            <p:cNvSpPr/>
            <p:nvPr/>
          </p:nvSpPr>
          <p:spPr>
            <a:xfrm flipH="false" flipV="false" rot="0">
              <a:off x="0" y="0"/>
              <a:ext cx="1175756" cy="2167467"/>
            </a:xfrm>
            <a:custGeom>
              <a:avLst/>
              <a:gdLst/>
              <a:ahLst/>
              <a:cxnLst/>
              <a:rect r="r" b="b" t="t" l="l"/>
              <a:pathLst>
                <a:path h="2167467" w="1175756">
                  <a:moveTo>
                    <a:pt x="43356" y="0"/>
                  </a:moveTo>
                  <a:lnTo>
                    <a:pt x="1132400" y="0"/>
                  </a:lnTo>
                  <a:cubicBezTo>
                    <a:pt x="1143899" y="0"/>
                    <a:pt x="1154926" y="4568"/>
                    <a:pt x="1163057" y="12699"/>
                  </a:cubicBezTo>
                  <a:cubicBezTo>
                    <a:pt x="1171188" y="20829"/>
                    <a:pt x="1175756" y="31857"/>
                    <a:pt x="1175756" y="43356"/>
                  </a:cubicBezTo>
                  <a:lnTo>
                    <a:pt x="1175756" y="2124111"/>
                  </a:lnTo>
                  <a:cubicBezTo>
                    <a:pt x="1175756" y="2148056"/>
                    <a:pt x="1156345" y="2167467"/>
                    <a:pt x="1132400" y="2167467"/>
                  </a:cubicBezTo>
                  <a:lnTo>
                    <a:pt x="43356" y="2167467"/>
                  </a:lnTo>
                  <a:cubicBezTo>
                    <a:pt x="31857" y="2167467"/>
                    <a:pt x="20829" y="2162899"/>
                    <a:pt x="12699" y="2154768"/>
                  </a:cubicBezTo>
                  <a:cubicBezTo>
                    <a:pt x="4568" y="2146637"/>
                    <a:pt x="0" y="2135610"/>
                    <a:pt x="0" y="2124111"/>
                  </a:cubicBezTo>
                  <a:lnTo>
                    <a:pt x="0" y="43356"/>
                  </a:lnTo>
                  <a:cubicBezTo>
                    <a:pt x="0" y="19411"/>
                    <a:pt x="19411" y="0"/>
                    <a:pt x="43356" y="0"/>
                  </a:cubicBezTo>
                  <a:close/>
                </a:path>
              </a:pathLst>
            </a:custGeom>
            <a:solidFill>
              <a:srgbClr val="FFFFFF">
                <a:alpha val="86667"/>
              </a:srgbClr>
            </a:solidFill>
            <a:ln cap="rnd">
              <a:noFill/>
              <a:prstDash val="solid"/>
              <a:round/>
            </a:ln>
          </p:spPr>
        </p:sp>
        <p:sp>
          <p:nvSpPr>
            <p:cNvPr name="TextBox 5" id="5"/>
            <p:cNvSpPr txBox="true"/>
            <p:nvPr/>
          </p:nvSpPr>
          <p:spPr>
            <a:xfrm>
              <a:off x="0" y="-19050"/>
              <a:ext cx="117575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835673" y="384950"/>
            <a:ext cx="8616655" cy="2509638"/>
            <a:chOff x="0" y="0"/>
            <a:chExt cx="2269407" cy="660974"/>
          </a:xfrm>
        </p:grpSpPr>
        <p:sp>
          <p:nvSpPr>
            <p:cNvPr name="Freeform 7" id="7"/>
            <p:cNvSpPr/>
            <p:nvPr/>
          </p:nvSpPr>
          <p:spPr>
            <a:xfrm flipH="false" flipV="false" rot="0">
              <a:off x="0" y="0"/>
              <a:ext cx="2269407" cy="660974"/>
            </a:xfrm>
            <a:custGeom>
              <a:avLst/>
              <a:gdLst/>
              <a:ahLst/>
              <a:cxnLst/>
              <a:rect r="r" b="b" t="t" l="l"/>
              <a:pathLst>
                <a:path h="660974" w="2269407">
                  <a:moveTo>
                    <a:pt x="22462" y="0"/>
                  </a:moveTo>
                  <a:lnTo>
                    <a:pt x="2246945" y="0"/>
                  </a:lnTo>
                  <a:cubicBezTo>
                    <a:pt x="2259350" y="0"/>
                    <a:pt x="2269407" y="10057"/>
                    <a:pt x="2269407" y="22462"/>
                  </a:cubicBezTo>
                  <a:lnTo>
                    <a:pt x="2269407" y="638512"/>
                  </a:lnTo>
                  <a:cubicBezTo>
                    <a:pt x="2269407" y="650918"/>
                    <a:pt x="2259350" y="660974"/>
                    <a:pt x="2246945" y="660974"/>
                  </a:cubicBezTo>
                  <a:lnTo>
                    <a:pt x="22462" y="660974"/>
                  </a:lnTo>
                  <a:cubicBezTo>
                    <a:pt x="10057" y="660974"/>
                    <a:pt x="0" y="650918"/>
                    <a:pt x="0" y="638512"/>
                  </a:cubicBezTo>
                  <a:lnTo>
                    <a:pt x="0" y="22462"/>
                  </a:lnTo>
                  <a:cubicBezTo>
                    <a:pt x="0" y="10057"/>
                    <a:pt x="10057" y="0"/>
                    <a:pt x="22462" y="0"/>
                  </a:cubicBezTo>
                  <a:close/>
                </a:path>
              </a:pathLst>
            </a:custGeom>
            <a:solidFill>
              <a:srgbClr val="FFFFFF">
                <a:alpha val="86667"/>
              </a:srgbClr>
            </a:solidFill>
          </p:spPr>
        </p:sp>
        <p:sp>
          <p:nvSpPr>
            <p:cNvPr name="TextBox 8" id="8"/>
            <p:cNvSpPr txBox="true"/>
            <p:nvPr/>
          </p:nvSpPr>
          <p:spPr>
            <a:xfrm>
              <a:off x="0" y="-19050"/>
              <a:ext cx="2269407" cy="680024"/>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5265167" y="848175"/>
            <a:ext cx="7757666" cy="1497462"/>
          </a:xfrm>
          <a:prstGeom prst="rect">
            <a:avLst/>
          </a:prstGeom>
        </p:spPr>
        <p:txBody>
          <a:bodyPr anchor="t" rtlCol="false" tIns="0" lIns="0" bIns="0" rIns="0">
            <a:spAutoFit/>
          </a:bodyPr>
          <a:lstStyle/>
          <a:p>
            <a:pPr algn="ctr" marL="0" indent="0" lvl="0">
              <a:lnSpc>
                <a:spcPts val="5964"/>
              </a:lnSpc>
              <a:spcBef>
                <a:spcPct val="0"/>
              </a:spcBef>
            </a:pPr>
            <a:r>
              <a:rPr lang="en-US" sz="4322" spc="151">
                <a:solidFill>
                  <a:srgbClr val="010101"/>
                </a:solidFill>
                <a:latin typeface="Archivo Black"/>
                <a:ea typeface="Archivo Black"/>
                <a:cs typeface="Archivo Black"/>
                <a:sym typeface="Archivo Black"/>
              </a:rPr>
              <a:t>PLANNIFICATION DE SPRINT</a:t>
            </a:r>
          </a:p>
        </p:txBody>
      </p:sp>
      <p:sp>
        <p:nvSpPr>
          <p:cNvPr name="TextBox 10" id="10"/>
          <p:cNvSpPr txBox="true"/>
          <p:nvPr/>
        </p:nvSpPr>
        <p:spPr>
          <a:xfrm rot="0">
            <a:off x="1087395" y="3162962"/>
            <a:ext cx="3032357" cy="847490"/>
          </a:xfrm>
          <a:prstGeom prst="rect">
            <a:avLst/>
          </a:prstGeom>
        </p:spPr>
        <p:txBody>
          <a:bodyPr anchor="t" rtlCol="false" tIns="0" lIns="0" bIns="0" rIns="0">
            <a:spAutoFit/>
          </a:bodyPr>
          <a:lstStyle/>
          <a:p>
            <a:pPr algn="ctr" marL="0" indent="0" lvl="0">
              <a:lnSpc>
                <a:spcPts val="3436"/>
              </a:lnSpc>
              <a:spcBef>
                <a:spcPct val="0"/>
              </a:spcBef>
            </a:pPr>
            <a:r>
              <a:rPr lang="en-US" sz="2490" spc="34">
                <a:solidFill>
                  <a:srgbClr val="040506"/>
                </a:solidFill>
                <a:latin typeface="Montserrat Classic"/>
                <a:ea typeface="Montserrat Classic"/>
                <a:cs typeface="Montserrat Classic"/>
                <a:sym typeface="Montserrat Classic"/>
              </a:rPr>
              <a:t>Sprint Planning meeting</a:t>
            </a:r>
          </a:p>
        </p:txBody>
      </p:sp>
      <p:grpSp>
        <p:nvGrpSpPr>
          <p:cNvPr name="Group 11" id="11"/>
          <p:cNvGrpSpPr/>
          <p:nvPr/>
        </p:nvGrpSpPr>
        <p:grpSpPr>
          <a:xfrm rot="0">
            <a:off x="7186490" y="3607627"/>
            <a:ext cx="3991220" cy="8229600"/>
            <a:chOff x="0" y="0"/>
            <a:chExt cx="1051185" cy="2167467"/>
          </a:xfrm>
        </p:grpSpPr>
        <p:sp>
          <p:nvSpPr>
            <p:cNvPr name="Freeform 12" id="12"/>
            <p:cNvSpPr/>
            <p:nvPr/>
          </p:nvSpPr>
          <p:spPr>
            <a:xfrm flipH="false" flipV="false" rot="0">
              <a:off x="0" y="0"/>
              <a:ext cx="1051185" cy="2167467"/>
            </a:xfrm>
            <a:custGeom>
              <a:avLst/>
              <a:gdLst/>
              <a:ahLst/>
              <a:cxnLst/>
              <a:rect r="r" b="b" t="t" l="l"/>
              <a:pathLst>
                <a:path h="2167467" w="1051185">
                  <a:moveTo>
                    <a:pt x="48493" y="0"/>
                  </a:moveTo>
                  <a:lnTo>
                    <a:pt x="1002692" y="0"/>
                  </a:lnTo>
                  <a:cubicBezTo>
                    <a:pt x="1015553" y="0"/>
                    <a:pt x="1027888" y="5109"/>
                    <a:pt x="1036982" y="14203"/>
                  </a:cubicBezTo>
                  <a:cubicBezTo>
                    <a:pt x="1046076" y="23298"/>
                    <a:pt x="1051185" y="35632"/>
                    <a:pt x="1051185" y="48493"/>
                  </a:cubicBezTo>
                  <a:lnTo>
                    <a:pt x="1051185" y="2118973"/>
                  </a:lnTo>
                  <a:cubicBezTo>
                    <a:pt x="1051185" y="2131835"/>
                    <a:pt x="1046076" y="2144169"/>
                    <a:pt x="1036982" y="2153263"/>
                  </a:cubicBezTo>
                  <a:cubicBezTo>
                    <a:pt x="1027888" y="2162358"/>
                    <a:pt x="1015553" y="2167467"/>
                    <a:pt x="1002692" y="2167467"/>
                  </a:cubicBezTo>
                  <a:lnTo>
                    <a:pt x="48493" y="2167467"/>
                  </a:lnTo>
                  <a:cubicBezTo>
                    <a:pt x="35632" y="2167467"/>
                    <a:pt x="23298" y="2162358"/>
                    <a:pt x="14203" y="2153263"/>
                  </a:cubicBezTo>
                  <a:cubicBezTo>
                    <a:pt x="5109" y="2144169"/>
                    <a:pt x="0" y="2131835"/>
                    <a:pt x="0" y="2118973"/>
                  </a:cubicBezTo>
                  <a:lnTo>
                    <a:pt x="0" y="48493"/>
                  </a:lnTo>
                  <a:cubicBezTo>
                    <a:pt x="0" y="35632"/>
                    <a:pt x="5109" y="23298"/>
                    <a:pt x="14203" y="14203"/>
                  </a:cubicBezTo>
                  <a:cubicBezTo>
                    <a:pt x="23298" y="5109"/>
                    <a:pt x="35632" y="0"/>
                    <a:pt x="48493" y="0"/>
                  </a:cubicBezTo>
                  <a:close/>
                </a:path>
              </a:pathLst>
            </a:custGeom>
            <a:solidFill>
              <a:srgbClr val="FFFFFF">
                <a:alpha val="86667"/>
              </a:srgbClr>
            </a:solidFill>
            <a:ln cap="rnd">
              <a:noFill/>
              <a:prstDash val="solid"/>
              <a:round/>
            </a:ln>
          </p:spPr>
        </p:sp>
        <p:sp>
          <p:nvSpPr>
            <p:cNvPr name="TextBox 13" id="13"/>
            <p:cNvSpPr txBox="true"/>
            <p:nvPr/>
          </p:nvSpPr>
          <p:spPr>
            <a:xfrm>
              <a:off x="0" y="-19050"/>
              <a:ext cx="1051185" cy="218651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4" id="14"/>
          <p:cNvSpPr txBox="true"/>
          <p:nvPr/>
        </p:nvSpPr>
        <p:spPr>
          <a:xfrm rot="0">
            <a:off x="7570109" y="3985130"/>
            <a:ext cx="3223981" cy="442564"/>
          </a:xfrm>
          <a:prstGeom prst="rect">
            <a:avLst/>
          </a:prstGeom>
        </p:spPr>
        <p:txBody>
          <a:bodyPr anchor="t" rtlCol="false" tIns="0" lIns="0" bIns="0" rIns="0">
            <a:spAutoFit/>
          </a:bodyPr>
          <a:lstStyle/>
          <a:p>
            <a:pPr algn="ctr" marL="0" indent="0" lvl="0">
              <a:lnSpc>
                <a:spcPts val="3654"/>
              </a:lnSpc>
              <a:spcBef>
                <a:spcPct val="0"/>
              </a:spcBef>
            </a:pPr>
            <a:r>
              <a:rPr lang="en-US" sz="2647" spc="37">
                <a:solidFill>
                  <a:srgbClr val="040506"/>
                </a:solidFill>
                <a:latin typeface="Montserrat Classic"/>
                <a:ea typeface="Montserrat Classic"/>
                <a:cs typeface="Montserrat Classic"/>
                <a:sym typeface="Montserrat Classic"/>
              </a:rPr>
              <a:t> Daily Scrum</a:t>
            </a:r>
          </a:p>
        </p:txBody>
      </p:sp>
      <p:grpSp>
        <p:nvGrpSpPr>
          <p:cNvPr name="Group 15" id="15"/>
          <p:cNvGrpSpPr/>
          <p:nvPr/>
        </p:nvGrpSpPr>
        <p:grpSpPr>
          <a:xfrm rot="0">
            <a:off x="13528527" y="2894588"/>
            <a:ext cx="3953679" cy="8229600"/>
            <a:chOff x="0" y="0"/>
            <a:chExt cx="1041298" cy="2167467"/>
          </a:xfrm>
        </p:grpSpPr>
        <p:sp>
          <p:nvSpPr>
            <p:cNvPr name="Freeform 16" id="16"/>
            <p:cNvSpPr/>
            <p:nvPr/>
          </p:nvSpPr>
          <p:spPr>
            <a:xfrm flipH="false" flipV="false" rot="0">
              <a:off x="0" y="0"/>
              <a:ext cx="1041298" cy="2167467"/>
            </a:xfrm>
            <a:custGeom>
              <a:avLst/>
              <a:gdLst/>
              <a:ahLst/>
              <a:cxnLst/>
              <a:rect r="r" b="b" t="t" l="l"/>
              <a:pathLst>
                <a:path h="2167467" w="1041298">
                  <a:moveTo>
                    <a:pt x="48954" y="0"/>
                  </a:moveTo>
                  <a:lnTo>
                    <a:pt x="992344" y="0"/>
                  </a:lnTo>
                  <a:cubicBezTo>
                    <a:pt x="1019381" y="0"/>
                    <a:pt x="1041298" y="21917"/>
                    <a:pt x="1041298" y="48954"/>
                  </a:cubicBezTo>
                  <a:lnTo>
                    <a:pt x="1041298" y="2118513"/>
                  </a:lnTo>
                  <a:cubicBezTo>
                    <a:pt x="1041298" y="2145549"/>
                    <a:pt x="1019381" y="2167467"/>
                    <a:pt x="992344" y="2167467"/>
                  </a:cubicBezTo>
                  <a:lnTo>
                    <a:pt x="48954" y="2167467"/>
                  </a:lnTo>
                  <a:cubicBezTo>
                    <a:pt x="21917" y="2167467"/>
                    <a:pt x="0" y="2145549"/>
                    <a:pt x="0" y="2118513"/>
                  </a:cubicBezTo>
                  <a:lnTo>
                    <a:pt x="0" y="48954"/>
                  </a:lnTo>
                  <a:cubicBezTo>
                    <a:pt x="0" y="21917"/>
                    <a:pt x="21917" y="0"/>
                    <a:pt x="48954" y="0"/>
                  </a:cubicBezTo>
                  <a:close/>
                </a:path>
              </a:pathLst>
            </a:custGeom>
            <a:solidFill>
              <a:srgbClr val="FFFFFF">
                <a:alpha val="86667"/>
              </a:srgbClr>
            </a:solidFill>
            <a:ln cap="rnd">
              <a:noFill/>
              <a:prstDash val="solid"/>
              <a:round/>
            </a:ln>
          </p:spPr>
        </p:sp>
        <p:sp>
          <p:nvSpPr>
            <p:cNvPr name="TextBox 17" id="17"/>
            <p:cNvSpPr txBox="true"/>
            <p:nvPr/>
          </p:nvSpPr>
          <p:spPr>
            <a:xfrm>
              <a:off x="0" y="-19050"/>
              <a:ext cx="1041298" cy="218651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14000154" y="3153437"/>
            <a:ext cx="3010427" cy="851230"/>
          </a:xfrm>
          <a:prstGeom prst="rect">
            <a:avLst/>
          </a:prstGeom>
        </p:spPr>
        <p:txBody>
          <a:bodyPr anchor="t" rtlCol="false" tIns="0" lIns="0" bIns="0" rIns="0">
            <a:spAutoFit/>
          </a:bodyPr>
          <a:lstStyle/>
          <a:p>
            <a:pPr algn="ctr" marL="0" indent="0" lvl="0">
              <a:lnSpc>
                <a:spcPts val="3412"/>
              </a:lnSpc>
              <a:spcBef>
                <a:spcPct val="0"/>
              </a:spcBef>
            </a:pPr>
            <a:r>
              <a:rPr lang="en-US" sz="2472" spc="34">
                <a:solidFill>
                  <a:srgbClr val="040506"/>
                </a:solidFill>
                <a:latin typeface="Montserrat Classic"/>
                <a:ea typeface="Montserrat Classic"/>
                <a:cs typeface="Montserrat Classic"/>
                <a:sym typeface="Montserrat Classic"/>
              </a:rPr>
              <a:t>Sprint Meeting Review</a:t>
            </a:r>
          </a:p>
        </p:txBody>
      </p:sp>
      <p:sp>
        <p:nvSpPr>
          <p:cNvPr name="TextBox 19" id="19"/>
          <p:cNvSpPr txBox="true"/>
          <p:nvPr/>
        </p:nvSpPr>
        <p:spPr>
          <a:xfrm rot="0">
            <a:off x="446903" y="4288352"/>
            <a:ext cx="4313342" cy="5890854"/>
          </a:xfrm>
          <a:prstGeom prst="rect">
            <a:avLst/>
          </a:prstGeom>
        </p:spPr>
        <p:txBody>
          <a:bodyPr anchor="t" rtlCol="false" tIns="0" lIns="0" bIns="0" rIns="0">
            <a:spAutoFit/>
          </a:bodyPr>
          <a:lstStyle/>
          <a:p>
            <a:pPr algn="ctr">
              <a:lnSpc>
                <a:spcPts val="2989"/>
              </a:lnSpc>
            </a:pPr>
            <a:r>
              <a:rPr lang="en-US" sz="2166" spc="212">
                <a:solidFill>
                  <a:srgbClr val="231F20"/>
                </a:solidFill>
                <a:latin typeface="Montserrat Light"/>
                <a:ea typeface="Montserrat Light"/>
                <a:cs typeface="Montserrat Light"/>
                <a:sym typeface="Montserrat Light"/>
              </a:rPr>
              <a:t>Chaque sprint débute par une réunion au cours de laquelle l'équipe examine et sélectionne les éléments prioritaires du Product Backlog qui seront développés durant le sprint. Cette séance permet de définir les objectifs du sprint et de s'assurer que l'équipe est alignée sur les tâches à accomplir.</a:t>
            </a:r>
          </a:p>
          <a:p>
            <a:pPr algn="ctr">
              <a:lnSpc>
                <a:spcPts val="2989"/>
              </a:lnSpc>
            </a:pPr>
          </a:p>
          <a:p>
            <a:pPr algn="ctr">
              <a:lnSpc>
                <a:spcPts val="2989"/>
              </a:lnSpc>
            </a:pPr>
          </a:p>
          <a:p>
            <a:pPr algn="ctr" marL="0" indent="0" lvl="0">
              <a:lnSpc>
                <a:spcPts val="2989"/>
              </a:lnSpc>
              <a:spcBef>
                <a:spcPct val="0"/>
              </a:spcBef>
            </a:pPr>
          </a:p>
        </p:txBody>
      </p:sp>
      <p:sp>
        <p:nvSpPr>
          <p:cNvPr name="TextBox 20" id="20"/>
          <p:cNvSpPr txBox="true"/>
          <p:nvPr/>
        </p:nvSpPr>
        <p:spPr>
          <a:xfrm rot="0">
            <a:off x="7275317" y="4626273"/>
            <a:ext cx="3813566" cy="5654557"/>
          </a:xfrm>
          <a:prstGeom prst="rect">
            <a:avLst/>
          </a:prstGeom>
        </p:spPr>
        <p:txBody>
          <a:bodyPr anchor="t" rtlCol="false" tIns="0" lIns="0" bIns="0" rIns="0">
            <a:spAutoFit/>
          </a:bodyPr>
          <a:lstStyle/>
          <a:p>
            <a:pPr algn="ctr">
              <a:lnSpc>
                <a:spcPts val="3283"/>
              </a:lnSpc>
            </a:pPr>
            <a:r>
              <a:rPr lang="en-US" sz="2378" spc="233">
                <a:solidFill>
                  <a:srgbClr val="231F20"/>
                </a:solidFill>
                <a:latin typeface="Montserrat Light"/>
                <a:ea typeface="Montserrat Light"/>
                <a:cs typeface="Montserrat Light"/>
                <a:sym typeface="Montserrat Light"/>
              </a:rPr>
              <a:t>Il s'agit d'une réunion quotidienne de 15 minutes, souvent effectuée debout au début de la journée. Cette rencontre permet à l'équipe de mesurer l'avancement du projet, d'évaluer la qualité des livrables et de s'assurer du respect des délais.</a:t>
            </a:r>
          </a:p>
          <a:p>
            <a:pPr algn="ctr" marL="0" indent="0" lvl="0">
              <a:lnSpc>
                <a:spcPts val="3283"/>
              </a:lnSpc>
              <a:spcBef>
                <a:spcPct val="0"/>
              </a:spcBef>
            </a:pPr>
          </a:p>
        </p:txBody>
      </p:sp>
      <p:sp>
        <p:nvSpPr>
          <p:cNvPr name="TextBox 21" id="21"/>
          <p:cNvSpPr txBox="true"/>
          <p:nvPr/>
        </p:nvSpPr>
        <p:spPr>
          <a:xfrm rot="0">
            <a:off x="13598584" y="3572420"/>
            <a:ext cx="3813566" cy="6869737"/>
          </a:xfrm>
          <a:prstGeom prst="rect">
            <a:avLst/>
          </a:prstGeom>
        </p:spPr>
        <p:txBody>
          <a:bodyPr anchor="t" rtlCol="false" tIns="0" lIns="0" bIns="0" rIns="0">
            <a:spAutoFit/>
          </a:bodyPr>
          <a:lstStyle/>
          <a:p>
            <a:pPr algn="ctr">
              <a:lnSpc>
                <a:spcPts val="3283"/>
              </a:lnSpc>
            </a:pPr>
          </a:p>
          <a:p>
            <a:pPr algn="ctr">
              <a:lnSpc>
                <a:spcPts val="3283"/>
              </a:lnSpc>
            </a:pPr>
            <a:r>
              <a:rPr lang="en-US" sz="2378" spc="233">
                <a:solidFill>
                  <a:srgbClr val="231F20"/>
                </a:solidFill>
                <a:latin typeface="Montserrat Light"/>
                <a:ea typeface="Montserrat Light"/>
                <a:cs typeface="Montserrat Light"/>
                <a:sym typeface="Montserrat Light"/>
              </a:rPr>
              <a:t>Il s'agit de présenter la solution aux clients sous forme de démonstration et d'obtenir leurs retours. Les éventuelles améliorations suggérées et les problèmes rencontrés seront ensuite intégrés et le Product Backlog sera priorisé pour les prochains sprints.</a:t>
            </a:r>
          </a:p>
          <a:p>
            <a:pPr algn="ctr" marL="0" indent="0" lvl="0">
              <a:lnSpc>
                <a:spcPts val="328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TextBox 4" id="4"/>
          <p:cNvSpPr txBox="true"/>
          <p:nvPr/>
        </p:nvSpPr>
        <p:spPr>
          <a:xfrm rot="0">
            <a:off x="5707203" y="531879"/>
            <a:ext cx="8388906"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BURN DOWN CHARTE</a:t>
            </a:r>
          </a:p>
        </p:txBody>
      </p:sp>
      <p:sp>
        <p:nvSpPr>
          <p:cNvPr name="Freeform 5" id="5"/>
          <p:cNvSpPr/>
          <p:nvPr/>
        </p:nvSpPr>
        <p:spPr>
          <a:xfrm flipH="false" flipV="false" rot="0">
            <a:off x="13471120" y="1990288"/>
            <a:ext cx="4312084" cy="3153212"/>
          </a:xfrm>
          <a:custGeom>
            <a:avLst/>
            <a:gdLst/>
            <a:ahLst/>
            <a:cxnLst/>
            <a:rect r="r" b="b" t="t" l="l"/>
            <a:pathLst>
              <a:path h="3153212" w="4312084">
                <a:moveTo>
                  <a:pt x="0" y="0"/>
                </a:moveTo>
                <a:lnTo>
                  <a:pt x="4312085" y="0"/>
                </a:lnTo>
                <a:lnTo>
                  <a:pt x="4312085" y="3153212"/>
                </a:lnTo>
                <a:lnTo>
                  <a:pt x="0" y="3153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454130" y="1566118"/>
            <a:ext cx="7531216" cy="8403075"/>
          </a:xfrm>
          <a:prstGeom prst="rect">
            <a:avLst/>
          </a:prstGeom>
        </p:spPr>
        <p:txBody>
          <a:bodyPr anchor="t" rtlCol="false" tIns="0" lIns="0" bIns="0" rIns="0">
            <a:spAutoFit/>
          </a:bodyPr>
          <a:lstStyle/>
          <a:p>
            <a:pPr algn="l">
              <a:lnSpc>
                <a:spcPts val="3327"/>
              </a:lnSpc>
            </a:pPr>
            <a:r>
              <a:rPr lang="en-US" sz="2411" spc="236">
                <a:solidFill>
                  <a:srgbClr val="000000"/>
                </a:solidFill>
                <a:latin typeface="Montserrat Light"/>
                <a:ea typeface="Montserrat Light"/>
                <a:cs typeface="Montserrat Light"/>
                <a:sym typeface="Montserrat Light"/>
              </a:rPr>
              <a:t>À la fin de la Daily Scrum, le Scrum Master tient un burn down chart, c'est-à-dire un graphique qui décrit l'évolution du projet. Les séances Scrum sont clairement codifiées, et chaque membre de l'équipe doit pouvoir exprimer et expliquer rapidement trois points :</a:t>
            </a:r>
          </a:p>
          <a:p>
            <a:pPr algn="l">
              <a:lnSpc>
                <a:spcPts val="3327"/>
              </a:lnSpc>
            </a:pPr>
            <a:r>
              <a:rPr lang="en-US" sz="2411" spc="236">
                <a:solidFill>
                  <a:srgbClr val="000000"/>
                </a:solidFill>
                <a:latin typeface="Montserrat Light"/>
                <a:ea typeface="Montserrat Light"/>
                <a:cs typeface="Montserrat Light"/>
                <a:sym typeface="Montserrat Light"/>
              </a:rPr>
              <a:t> </a:t>
            </a:r>
            <a:r>
              <a:rPr lang="en-US" sz="2411" spc="236" b="true">
                <a:solidFill>
                  <a:srgbClr val="000000"/>
                </a:solidFill>
                <a:latin typeface="Montserrat Light Bold"/>
                <a:ea typeface="Montserrat Light Bold"/>
                <a:cs typeface="Montserrat Light Bold"/>
                <a:sym typeface="Montserrat Light Bold"/>
              </a:rPr>
              <a:t>1. Ce qu'il a fait la veille et les éventuels problèmes rencontrés.</a:t>
            </a:r>
          </a:p>
          <a:p>
            <a:pPr algn="l">
              <a:lnSpc>
                <a:spcPts val="3327"/>
              </a:lnSpc>
            </a:pPr>
            <a:r>
              <a:rPr lang="en-US" sz="2411" spc="236">
                <a:solidFill>
                  <a:srgbClr val="000000"/>
                </a:solidFill>
                <a:latin typeface="Montserrat Light"/>
                <a:ea typeface="Montserrat Light"/>
                <a:cs typeface="Montserrat Light"/>
                <a:sym typeface="Montserrat Light"/>
              </a:rPr>
              <a:t> </a:t>
            </a:r>
            <a:r>
              <a:rPr lang="en-US" sz="2411" spc="236" b="true">
                <a:solidFill>
                  <a:srgbClr val="000000"/>
                </a:solidFill>
                <a:latin typeface="Montserrat Light Bold"/>
                <a:ea typeface="Montserrat Light Bold"/>
                <a:cs typeface="Montserrat Light Bold"/>
                <a:sym typeface="Montserrat Light Bold"/>
              </a:rPr>
              <a:t>2. Ce qu'il va faire pendant la journée.</a:t>
            </a:r>
          </a:p>
          <a:p>
            <a:pPr algn="l">
              <a:lnSpc>
                <a:spcPts val="3327"/>
              </a:lnSpc>
            </a:pPr>
            <a:r>
              <a:rPr lang="en-US" b="true" sz="2411" spc="236">
                <a:solidFill>
                  <a:srgbClr val="000000"/>
                </a:solidFill>
                <a:latin typeface="Montserrat Light Bold"/>
                <a:ea typeface="Montserrat Light Bold"/>
                <a:cs typeface="Montserrat Light Bold"/>
                <a:sym typeface="Montserrat Light Bold"/>
              </a:rPr>
              <a:t> 3. Les problèmes qui le bloquent (s'il a des difficultés à continuer son travail).</a:t>
            </a:r>
            <a:r>
              <a:rPr lang="en-US" sz="2411" spc="236">
                <a:solidFill>
                  <a:srgbClr val="000000"/>
                </a:solidFill>
                <a:latin typeface="Montserrat Light"/>
                <a:ea typeface="Montserrat Light"/>
                <a:cs typeface="Montserrat Light"/>
                <a:sym typeface="Montserrat Light"/>
              </a:rPr>
              <a:t> L'objectif est d'identifier et de communiquer les éventuels problèmes, sans toutefois les résoudre durant la séance. À la fin de la réunion (Daily Scrum), le Scrum Master met à jour le burn down chart et délègue les problèmes identifiés pendant la réunion aux membres de l'équipe.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56614" y="-810907"/>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0" y="112814"/>
            <a:ext cx="8585708" cy="10287000"/>
            <a:chOff x="0" y="0"/>
            <a:chExt cx="8585708" cy="10287000"/>
          </a:xfrm>
        </p:grpSpPr>
        <p:sp>
          <p:nvSpPr>
            <p:cNvPr name="Freeform 6" id="6"/>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t="0" r="-39833" b="0"/>
              </a:stretch>
            </a:blipFill>
          </p:spPr>
        </p:sp>
      </p:grpSp>
      <p:grpSp>
        <p:nvGrpSpPr>
          <p:cNvPr name="Group 7" id="7"/>
          <p:cNvGrpSpPr/>
          <p:nvPr/>
        </p:nvGrpSpPr>
        <p:grpSpPr>
          <a:xfrm rot="0">
            <a:off x="4605737" y="214824"/>
            <a:ext cx="9870338" cy="9857352"/>
            <a:chOff x="0" y="0"/>
            <a:chExt cx="2599595" cy="2596175"/>
          </a:xfrm>
        </p:grpSpPr>
        <p:sp>
          <p:nvSpPr>
            <p:cNvPr name="Freeform 8" id="8"/>
            <p:cNvSpPr/>
            <p:nvPr/>
          </p:nvSpPr>
          <p:spPr>
            <a:xfrm flipH="false" flipV="false" rot="0">
              <a:off x="0" y="0"/>
              <a:ext cx="2599595" cy="2596175"/>
            </a:xfrm>
            <a:custGeom>
              <a:avLst/>
              <a:gdLst/>
              <a:ahLst/>
              <a:cxnLst/>
              <a:rect r="r" b="b" t="t" l="l"/>
              <a:pathLst>
                <a:path h="2596175" w="2599595">
                  <a:moveTo>
                    <a:pt x="20393" y="0"/>
                  </a:moveTo>
                  <a:lnTo>
                    <a:pt x="2579202" y="0"/>
                  </a:lnTo>
                  <a:cubicBezTo>
                    <a:pt x="2584610" y="0"/>
                    <a:pt x="2589798" y="2149"/>
                    <a:pt x="2593622" y="5973"/>
                  </a:cubicBezTo>
                  <a:cubicBezTo>
                    <a:pt x="2597447" y="9798"/>
                    <a:pt x="2599595" y="14985"/>
                    <a:pt x="2599595" y="20393"/>
                  </a:cubicBezTo>
                  <a:lnTo>
                    <a:pt x="2599595" y="2575782"/>
                  </a:lnTo>
                  <a:cubicBezTo>
                    <a:pt x="2599595" y="2581190"/>
                    <a:pt x="2597447" y="2586377"/>
                    <a:pt x="2593622" y="2590202"/>
                  </a:cubicBezTo>
                  <a:cubicBezTo>
                    <a:pt x="2589798" y="2594026"/>
                    <a:pt x="2584610" y="2596175"/>
                    <a:pt x="2579202" y="2596175"/>
                  </a:cubicBezTo>
                  <a:lnTo>
                    <a:pt x="20393" y="2596175"/>
                  </a:lnTo>
                  <a:cubicBezTo>
                    <a:pt x="14985" y="2596175"/>
                    <a:pt x="9798" y="2594026"/>
                    <a:pt x="5973" y="2590202"/>
                  </a:cubicBezTo>
                  <a:cubicBezTo>
                    <a:pt x="2149" y="2586377"/>
                    <a:pt x="0" y="2581190"/>
                    <a:pt x="0" y="2575782"/>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19050"/>
              <a:ext cx="2599595" cy="2615225"/>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4605737" y="637795"/>
            <a:ext cx="9870338" cy="1822317"/>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LA RELATION ENTRE JIRA ET SCRUM</a:t>
            </a:r>
          </a:p>
        </p:txBody>
      </p:sp>
      <p:sp>
        <p:nvSpPr>
          <p:cNvPr name="TextBox 11" id="11"/>
          <p:cNvSpPr txBox="true"/>
          <p:nvPr/>
        </p:nvSpPr>
        <p:spPr>
          <a:xfrm rot="0">
            <a:off x="4921505" y="2956288"/>
            <a:ext cx="9246582" cy="6464677"/>
          </a:xfrm>
          <a:prstGeom prst="rect">
            <a:avLst/>
          </a:prstGeom>
        </p:spPr>
        <p:txBody>
          <a:bodyPr anchor="t" rtlCol="false" tIns="0" lIns="0" bIns="0" rIns="0">
            <a:spAutoFit/>
          </a:bodyPr>
          <a:lstStyle/>
          <a:p>
            <a:pPr algn="ctr" marL="0" indent="0" lvl="0">
              <a:lnSpc>
                <a:spcPts val="3283"/>
              </a:lnSpc>
              <a:spcBef>
                <a:spcPct val="0"/>
              </a:spcBef>
            </a:pPr>
            <a:r>
              <a:rPr lang="en-US" sz="2378" spc="233">
                <a:solidFill>
                  <a:srgbClr val="231F20"/>
                </a:solidFill>
                <a:latin typeface="Montserrat Light"/>
                <a:ea typeface="Montserrat Light"/>
                <a:cs typeface="Montserrat Light"/>
                <a:sym typeface="Montserrat Light"/>
              </a:rPr>
              <a:t>Jira est un outil de gestion de projet qui soutient efficacement la méthodologie Scrum. Il permet aux équipes de créer et de gérer un Product Backlog en ajoutant et en priorisant des user stories, des tâches et des bug. Pendant la planification des sprints, les équipes peuvent sélectionner les éléments à réaliser et estimer le temps nécessaire pour chacun. Jira offre également des tableaux  et des graphiques de burn down pour suivre l'avancement des tâches et identifier rapidement les problèmes. De plus, il facilite la collaboration entre les membres de l'équipe en permettant des échanges d'informations et des mises à jour de statuts. En somme, Jira aide les équipes Scrum à rester organisées, à suivre leur progression et à améliorer continuellement leurs processus.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DAGUqxk8ZpI</dc:identifier>
  <dcterms:modified xsi:type="dcterms:W3CDTF">2011-08-01T06:04:30Z</dcterms:modified>
  <cp:revision>1</cp:revision>
  <dc:title>SCRUM</dc:title>
</cp:coreProperties>
</file>